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embeddings/oleObject1.bin" ContentType="application/vnd.openxmlformats-officedocument.oleObject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Default Extension="wmf" ContentType="image/x-wmf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legacyDocTextInfo.bin" ContentType="application/vnd.ms-office.legacyDocTextInfo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ms-office.legacyDiagramTex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51" r:id="rId2"/>
    <p:sldMasterId id="2147483653" r:id="rId3"/>
    <p:sldMasterId id="2147483663" r:id="rId4"/>
    <p:sldMasterId id="2147483677" r:id="rId5"/>
    <p:sldMasterId id="2147483679" r:id="rId6"/>
    <p:sldMasterId id="2147483681" r:id="rId7"/>
    <p:sldMasterId id="2147483699" r:id="rId8"/>
    <p:sldMasterId id="2147483701" r:id="rId9"/>
    <p:sldMasterId id="2147483703" r:id="rId10"/>
    <p:sldMasterId id="2147483717" r:id="rId11"/>
    <p:sldMasterId id="2147483729" r:id="rId12"/>
    <p:sldMasterId id="2147483733" r:id="rId13"/>
    <p:sldMasterId id="2147483735" r:id="rId14"/>
    <p:sldMasterId id="2147483747" r:id="rId15"/>
    <p:sldMasterId id="2147483749" r:id="rId16"/>
    <p:sldMasterId id="2147483753" r:id="rId17"/>
    <p:sldMasterId id="2147483767" r:id="rId18"/>
    <p:sldMasterId id="2147483787" r:id="rId19"/>
    <p:sldMasterId id="2147483809" r:id="rId20"/>
    <p:sldMasterId id="2147483813" r:id="rId21"/>
    <p:sldMasterId id="2147483827" r:id="rId22"/>
    <p:sldMasterId id="2147483843" r:id="rId23"/>
    <p:sldMasterId id="2147483845" r:id="rId24"/>
    <p:sldMasterId id="2147484194" r:id="rId25"/>
    <p:sldMasterId id="2147484206" r:id="rId26"/>
  </p:sldMasterIdLst>
  <p:sldIdLst>
    <p:sldId id="256" r:id="rId27"/>
    <p:sldId id="257" r:id="rId28"/>
    <p:sldId id="258" r:id="rId29"/>
    <p:sldId id="264" r:id="rId30"/>
    <p:sldId id="259" r:id="rId31"/>
    <p:sldId id="260" r:id="rId32"/>
    <p:sldId id="263" r:id="rId33"/>
    <p:sldId id="265" r:id="rId34"/>
    <p:sldId id="266" r:id="rId35"/>
    <p:sldId id="267" r:id="rId36"/>
    <p:sldId id="269" r:id="rId37"/>
    <p:sldId id="270" r:id="rId38"/>
    <p:sldId id="271" r:id="rId39"/>
    <p:sldId id="272" r:id="rId40"/>
    <p:sldId id="274" r:id="rId41"/>
    <p:sldId id="275" r:id="rId42"/>
    <p:sldId id="276" r:id="rId43"/>
    <p:sldId id="277" r:id="rId44"/>
    <p:sldId id="278" r:id="rId45"/>
    <p:sldId id="338" r:id="rId46"/>
    <p:sldId id="280" r:id="rId47"/>
    <p:sldId id="348" r:id="rId48"/>
    <p:sldId id="351" r:id="rId49"/>
    <p:sldId id="352" r:id="rId50"/>
    <p:sldId id="279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291" r:id="rId59"/>
    <p:sldId id="293" r:id="rId60"/>
    <p:sldId id="294" r:id="rId61"/>
    <p:sldId id="340" r:id="rId62"/>
    <p:sldId id="341" r:id="rId63"/>
    <p:sldId id="299" r:id="rId64"/>
    <p:sldId id="301" r:id="rId65"/>
    <p:sldId id="303" r:id="rId66"/>
    <p:sldId id="304" r:id="rId67"/>
    <p:sldId id="342" r:id="rId68"/>
    <p:sldId id="306" r:id="rId69"/>
    <p:sldId id="307" r:id="rId70"/>
    <p:sldId id="308" r:id="rId71"/>
    <p:sldId id="343" r:id="rId72"/>
    <p:sldId id="310" r:id="rId73"/>
    <p:sldId id="312" r:id="rId74"/>
    <p:sldId id="313" r:id="rId75"/>
    <p:sldId id="349" r:id="rId76"/>
    <p:sldId id="344" r:id="rId77"/>
    <p:sldId id="345" r:id="rId78"/>
    <p:sldId id="316" r:id="rId79"/>
    <p:sldId id="318" r:id="rId80"/>
    <p:sldId id="346" r:id="rId81"/>
    <p:sldId id="320" r:id="rId82"/>
    <p:sldId id="322" r:id="rId83"/>
    <p:sldId id="323" r:id="rId84"/>
    <p:sldId id="347" r:id="rId85"/>
    <p:sldId id="353" r:id="rId86"/>
    <p:sldId id="326" r:id="rId87"/>
    <p:sldId id="327" r:id="rId88"/>
    <p:sldId id="329" r:id="rId89"/>
    <p:sldId id="330" r:id="rId90"/>
    <p:sldId id="331" r:id="rId91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0099FF"/>
    <a:srgbClr val="009900"/>
    <a:srgbClr val="0000FF"/>
    <a:srgbClr val="FFFF66"/>
    <a:srgbClr val="000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265" autoAdjust="0"/>
    <p:restoredTop sz="91610" autoAdjust="0"/>
  </p:normalViewPr>
  <p:slideViewPr>
    <p:cSldViewPr>
      <p:cViewPr varScale="1">
        <p:scale>
          <a:sx n="67" d="100"/>
          <a:sy n="67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slide" Target="slides/slide37.xml"/><Relationship Id="rId68" Type="http://schemas.openxmlformats.org/officeDocument/2006/relationships/slide" Target="slides/slide42.xml"/><Relationship Id="rId76" Type="http://schemas.openxmlformats.org/officeDocument/2006/relationships/slide" Target="slides/slide50.xml"/><Relationship Id="rId84" Type="http://schemas.openxmlformats.org/officeDocument/2006/relationships/slide" Target="slides/slide58.xml"/><Relationship Id="rId89" Type="http://schemas.openxmlformats.org/officeDocument/2006/relationships/slide" Target="slides/slide6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5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66" Type="http://schemas.openxmlformats.org/officeDocument/2006/relationships/slide" Target="slides/slide40.xml"/><Relationship Id="rId74" Type="http://schemas.openxmlformats.org/officeDocument/2006/relationships/slide" Target="slides/slide48.xml"/><Relationship Id="rId79" Type="http://schemas.openxmlformats.org/officeDocument/2006/relationships/slide" Target="slides/slide53.xml"/><Relationship Id="rId87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5.xml"/><Relationship Id="rId82" Type="http://schemas.openxmlformats.org/officeDocument/2006/relationships/slide" Target="slides/slide56.xml"/><Relationship Id="rId90" Type="http://schemas.openxmlformats.org/officeDocument/2006/relationships/slide" Target="slides/slide64.xml"/><Relationship Id="rId95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slide" Target="slides/slide38.xml"/><Relationship Id="rId69" Type="http://schemas.openxmlformats.org/officeDocument/2006/relationships/slide" Target="slides/slide43.xml"/><Relationship Id="rId77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72" Type="http://schemas.openxmlformats.org/officeDocument/2006/relationships/slide" Target="slides/slide46.xml"/><Relationship Id="rId80" Type="http://schemas.openxmlformats.org/officeDocument/2006/relationships/slide" Target="slides/slide54.xml"/><Relationship Id="rId85" Type="http://schemas.openxmlformats.org/officeDocument/2006/relationships/slide" Target="slides/slide59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slide" Target="slides/slide4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70" Type="http://schemas.openxmlformats.org/officeDocument/2006/relationships/slide" Target="slides/slide44.xml"/><Relationship Id="rId75" Type="http://schemas.openxmlformats.org/officeDocument/2006/relationships/slide" Target="slides/slide49.xml"/><Relationship Id="rId83" Type="http://schemas.openxmlformats.org/officeDocument/2006/relationships/slide" Target="slides/slide57.xml"/><Relationship Id="rId88" Type="http://schemas.openxmlformats.org/officeDocument/2006/relationships/slide" Target="slides/slide62.xml"/><Relationship Id="rId91" Type="http://schemas.openxmlformats.org/officeDocument/2006/relationships/slide" Target="slides/slide65.xml"/><Relationship Id="rId96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73" Type="http://schemas.openxmlformats.org/officeDocument/2006/relationships/slide" Target="slides/slide47.xml"/><Relationship Id="rId78" Type="http://schemas.openxmlformats.org/officeDocument/2006/relationships/slide" Target="slides/slide52.xml"/><Relationship Id="rId81" Type="http://schemas.openxmlformats.org/officeDocument/2006/relationships/slide" Target="slides/slide55.xml"/><Relationship Id="rId86" Type="http://schemas.openxmlformats.org/officeDocument/2006/relationships/slide" Target="slides/slide60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4" Type="http://schemas.microsoft.com/office/2006/relationships/legacyDiagramText" Target="legacyDiagramText8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3F954-2CA9-40C3-997B-9F10B74CB20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318C6-1AD1-4455-90F6-14C88A5416A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F39EF-3036-4436-B1C6-7C5B36E0014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ar-EG" altLang="en-US"/>
              <a:t>انقر لتحرير نمط العنوان الرئيسي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ar-EG" altLang="en-US"/>
              <a:t>انقر لتحرير نمط العنوان الثانوي الرئيسي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152CB7-DADA-49E4-9486-3CA6DD1B24E3}" type="slidenum">
              <a:rPr lang="ar-SA" altLang="en-US"/>
              <a:pPr/>
              <a:t>‹#›</a:t>
            </a:fld>
            <a:endParaRPr lang="en-US" altLang="en-US"/>
          </a:p>
        </p:txBody>
      </p:sp>
      <p:grpSp>
        <p:nvGrpSpPr>
          <p:cNvPr id="10138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0138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38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38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38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38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39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39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39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39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39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39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39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39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39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39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0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0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0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0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0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0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0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0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0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0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1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1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1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1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1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41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10141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D193F-BA4F-444A-AB4E-2A076AF5AB3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003F9-C4F4-4EFC-ACC1-BA606A76ED74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C5F84-5599-4737-B5F9-AA7C8F31BBE9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9B91E-8B47-4BBC-BD86-27EE6783B3A0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52BB6-3F71-4D78-9F1F-25784A13B5F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19A89-8998-4CAF-9C55-61D6EBDD5C8B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7AB65-A82A-4DCC-9B12-EB20FE68303D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7062B-C28B-44E2-96FC-1290445B9A25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0881A-3870-433E-9D26-71998BD2C4D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5FD3C-84E9-40B0-95A7-3C4EE1162611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6D1D6-D4DD-4B19-BD9E-324AA70E07B3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ar-EG" altLang="en-US"/>
              <a:t>انقر لتحرير نمط العنوان الرئيسي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ar-EG" altLang="en-US"/>
              <a:t>انقر لتحرير نمط العنوان الثانوي الرئيسي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425D92-DFEE-4041-8B4A-3A25F97C9F01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1699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209FA-DD4C-4E0F-B0BB-469AD2FA503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8B0BC-E74E-40E0-BF80-FF227E14986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FBA1A-BFA0-40AB-BB43-50F01BE0D989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1596A-67AB-49B7-BF27-15F10CFAB482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E1A46-7203-4EDE-A9E9-5E05E8444B00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60142-BDCD-409D-8725-5452139C248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0B345-8CED-45BF-BD05-39BDFD02476B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C53528-FCBF-4F67-B32E-937539A89BCC}" type="slidenum">
              <a:rPr lang="ar-SA"/>
              <a:pPr/>
              <a:t>‹#›</a:t>
            </a:fld>
            <a:endParaRPr lang="en-US"/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482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482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482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grpSp>
          <p:nvGrpSpPr>
            <p:cNvPr id="3482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48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48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48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48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48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</p:grpSp>
      <p:grpSp>
        <p:nvGrpSpPr>
          <p:cNvPr id="3483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483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483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483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grpSp>
          <p:nvGrpSpPr>
            <p:cNvPr id="3483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48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48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48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48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48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</p:grpSp>
      <p:sp>
        <p:nvSpPr>
          <p:cNvPr id="3484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3484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1E947-B316-4794-BBF5-7896FEDEF10C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CF9B8-D21C-4603-BE80-67F3650D433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523BF-1EE0-4804-99B0-F2D92C37C8A1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8739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739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739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739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873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1874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187401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7402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740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F20DBBD8-4480-47C7-9E28-67903CCA18B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5CE23-1773-46DD-959E-315CF7EDA42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4A931-3AEA-4828-BB4E-3B9C840A418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BB6FA-A08A-4B98-8D56-22C6AECDFB0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D7831-4D93-45E1-90A9-10551AC4161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649DD-19C3-4CE8-B21F-47597D64376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BE795-DF18-4932-A602-5094976C63F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514BC-DDC7-4221-8FA8-D3AB1B5180C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0F66E-442E-40C0-89CD-417D2D62984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7760B-D815-4326-8AF7-11825ABFBF6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3551-7A08-4968-BA26-82E743FCFEF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C8996-E1F1-4128-81C9-1C7FC43899A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238029-2FC6-46BA-A937-F9C0565D639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19661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8CC70-A1B2-4172-AC37-BAFBFFAD4A1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87F84-5531-4314-B128-2C9033DD248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50B5D-B588-4E41-8124-F84AD35864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FC760-5D46-48E6-B975-2419D4C68FB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3C550-AD82-4F53-8DB8-C607F20D892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F9F90-51AD-4996-B05B-652CA0BEC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06838-91ED-43BC-8BA9-A058BB55687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2237E-9752-47BD-BE79-FCEE6521CCA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051A3-0FC8-449E-BD7C-0E695802DA3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D2B55-7FEA-4276-9335-7D8F61FFF22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22722-662B-454E-B95D-4D7CADD0A90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BDB12CC3-200E-448C-BA18-1B6A483438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6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200707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0070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0070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grpSp>
          <p:nvGrpSpPr>
            <p:cNvPr id="200710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0071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200712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0071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0071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200715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0071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200717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18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1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200720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21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2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200723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24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25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200726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27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2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200729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30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31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200732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33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3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200735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36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3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200738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39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4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200741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42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43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200744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45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46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200747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48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4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200750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51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5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200753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54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55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200756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57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58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200759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60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61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200762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63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6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200765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66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6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200768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69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70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200771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72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200774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75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76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200777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78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sp>
                <p:nvSpPr>
                  <p:cNvPr id="200779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00780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grpSp>
                <p:nvGrpSpPr>
                  <p:cNvPr id="20078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200782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83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84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200785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86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87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200788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89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90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200791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92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93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200794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95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96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200797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798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79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200800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801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80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200803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804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80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200806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807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80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200809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810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  <p:grpSp>
                <p:nvGrpSpPr>
                  <p:cNvPr id="200811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200812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  <p:sp>
                  <p:nvSpPr>
                    <p:cNvPr id="200813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ar-IQ"/>
                    </a:p>
                  </p:txBody>
                </p:sp>
              </p:grpSp>
            </p:grpSp>
          </p:grpSp>
          <p:grpSp>
            <p:nvGrpSpPr>
              <p:cNvPr id="200814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00815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0081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0081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0081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0081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0082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0082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0082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sp>
              <p:nvSpPr>
                <p:cNvPr id="200823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</p:grpSp>
        </p:grpSp>
        <p:grpSp>
          <p:nvGrpSpPr>
            <p:cNvPr id="200824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200825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00826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00827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00828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00829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00830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00831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00832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00833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00834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00835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00836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00837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00838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</p:grpSp>
      <p:sp>
        <p:nvSpPr>
          <p:cNvPr id="20083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20084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200841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0842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0843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BB6854-E391-4746-8782-77306F25868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DEE84-2959-4FDB-8706-C97A6246D49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F07C6-81C8-486E-8CB4-1ABFB003BAA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4F8D0-F359-4D58-A2BD-94BB956E2CC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4F399-818C-4D60-A3AD-32F1C9C2FAE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05651-19AF-4CB7-B1D3-512193145D0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A3D55-13EA-47A3-AD9D-CB2B801820E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C9203-8B9C-44D1-91B4-962696B5744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0F1F5-D429-4229-A3F7-9BFB60DC7C7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DF314-40EB-4C38-8079-21F6380044B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7522-C263-4AD3-85D9-A8130811797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7E1D8-56DC-43C7-84D2-E893E0A62A0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ar-EG" altLang="en-US"/>
              <a:t>انقر لتحرير نمط العنوان الرئيسي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ar-EG" altLang="en-US"/>
              <a:t>انقر لتحرير نمط العنوان الثانوي الرئيسي</a:t>
            </a: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334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C600AF-EA2F-4D41-A2B3-110E34D8DE9E}" type="slidenum">
              <a:rPr lang="ar-SA" altLang="en-US"/>
              <a:pPr/>
              <a:t>‹#›</a:t>
            </a:fld>
            <a:endParaRPr lang="en-US" altLang="en-US"/>
          </a:p>
        </p:txBody>
      </p:sp>
      <p:grpSp>
        <p:nvGrpSpPr>
          <p:cNvPr id="233480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3348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8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8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8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8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8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8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8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8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9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9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9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9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9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9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9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9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9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49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50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50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50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50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50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50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50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50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50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50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51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351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3351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C0DF4-D4CE-42B7-978F-B02D11E3F50D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A6409-69BC-4FF7-8DFD-CEEB5415FF2C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E0B9-0475-4A0E-93A8-552A49947B6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A4FCD-69A4-4C58-BAF3-F87D4C31D6FB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205E2-3B4C-4BD7-B46D-71A516275DAB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53166-9C1D-44AF-9930-E1F2DC9201F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E6F47-5BDD-4AF1-8C0D-CE75FDF5EF0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390B1-47C6-4CD2-A255-8FA66604FA04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FA2AE-9180-4B78-B534-54CE40F800B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15B76-7E64-4A5F-BA3C-2A876DB2BAE1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D87A6-D7B4-4C20-A35C-D86412CC9060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5A2FAB-788E-4D49-BBF4-4398F7DB9C95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4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064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064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4064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4064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064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064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064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065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065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065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065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065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065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4065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065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065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00F4097-2AA0-43AE-A153-D2E726A43E4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2406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2406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7DE3A-71E2-4629-A595-EDF7D63811F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9EDDB0-68B9-4C3C-8635-E7D4E71310D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3FE319-4711-457C-90BD-58192E2DEB5E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39D363-E99C-4B82-88A3-19EC67049A07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70097B-BB94-4F58-8E47-561F4D492F84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9" name="عنصر نائب للتاريخ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390345-0420-4E6F-9D31-28F0395D37B4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4C5379-7A02-4414-985C-797E5BF9ACA5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FB1DBB-2AD1-45B8-9515-BD7DA947B0F9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6E58E1-4955-492D-8F76-79068C1E05DE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81352F-6E8A-405A-A4C0-B1453E273D49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6B7EB0-7742-4C71-BA38-4347886D8617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29E42-CB1B-42CF-9165-964696A221C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50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7750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7750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2775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E35C52-B25C-4168-B6AB-99AE250B641C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ar-EG"/>
              <a:t>انقر لتحرير نمط العنوان الرئيسي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D1A47-B7F8-4831-BF83-BD27D0CCEDA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B75A6-907D-420C-983A-F8C72A1088E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70491-B0F2-464B-B0DB-01C227205AE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13570-E2A1-4A43-B0FB-F7FA9C15542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8D24F-96E3-4C0D-925D-CD5CDCDE63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C6586-844A-4C9B-BDC1-00E8B95BA78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05F7C-D9BF-4D82-9490-5E355D23B67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D9350-03C4-4A71-9638-9CE4961EFAF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0E669-2239-409D-A2DD-F03EBE7EC4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C2E8D-78B7-4663-92C2-2C6330C990B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4C56B-DD99-40E0-9DBA-F6D831CDFB6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164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164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3164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grpSp>
          <p:nvGrpSpPr>
            <p:cNvPr id="3164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164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3164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sp>
          <p:nvSpPr>
            <p:cNvPr id="3164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164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164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3164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3164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3164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164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164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DB66EDD-22E2-4336-BC1A-FD4D29FDAF6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8651D-AADC-416E-A2C4-9130D106A83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42CEE-AECB-4E61-B340-8EC7A2C3846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D34B1-771F-4C9C-A523-53E75C3FAE1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A9D70-0BA8-4DB5-926F-5CF1ED2321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3951A-835D-4E2C-98B2-2BB2AED90B6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9F107-39E0-46BF-B199-AB7C79696F5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C89D6-8F29-4597-9820-A6B3BC8023D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17162-F15B-4793-9294-8FF69F3EAAE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0E465-495B-49F0-BE2B-323437D5A1B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5D46A-8215-496B-8DD1-BBB615D421B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CD8E2-ADAE-4415-A98D-B68BB3A813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8FCB7-AEC9-4323-A6D5-D6A85D58BF7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ar-EG" altLang="en-US"/>
              <a:t>انقر لتحرير نمط العنوان الرئيسي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ar-EG" altLang="en-US"/>
              <a:t>انقر لتحرير نمط العنوان الثانوي الرئيسي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461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920B82-3EE3-46CE-906C-DC1B8FAAC378}" type="slidenum">
              <a:rPr lang="ar-SA" altLang="en-US"/>
              <a:pPr/>
              <a:t>‹#›</a:t>
            </a:fld>
            <a:endParaRPr lang="en-US" altLang="en-US"/>
          </a:p>
        </p:txBody>
      </p:sp>
      <p:grpSp>
        <p:nvGrpSpPr>
          <p:cNvPr id="346120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34612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2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2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2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2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2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2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2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2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3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3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3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3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3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3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3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3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3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3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4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4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4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4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4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4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4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4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4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4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5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615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34615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9DA80-10CD-4376-B157-FE2AAB4701F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948A8-426D-4B37-9C48-AFA858EFE782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4B3DE-A0D5-49A2-9848-3A374B568DB9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86A50-C269-4F2B-BAF4-75EA4FC1608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0F206-8D22-4B24-9FE0-EFF8C0E245EB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9E819-7266-4DF5-B3A7-29D941E744B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8E492-0865-4316-AA9D-21BDED4C7852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EF613-7CA7-42D2-B962-61BB8001357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F75B2-69D9-4726-9C57-2CC33D9457AC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2583F-565D-464F-A778-DBC4FE72149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27072-4F51-4211-8EA9-63D48F02D182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عنوان، وقصاصة فنية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قصاصة الفنية 2"/>
          <p:cNvSpPr>
            <a:spLocks noGrp="1"/>
          </p:cNvSpPr>
          <p:nvPr>
            <p:ph type="clipArt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4DCD4B3-5136-4F10-8D40-D954FC9F714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400387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038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655222-6CB8-482A-81EF-CE9425D7DD91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400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40039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ar-EG"/>
              <a:t>انقر لتحرير نمط العنوان الرئيسي</a:t>
            </a:r>
          </a:p>
        </p:txBody>
      </p:sp>
    </p:spTree>
  </p:cSld>
  <p:clrMapOvr>
    <a:masterClrMapping/>
  </p:clrMapOvr>
  <p:transition spd="slow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2B088-3A29-4DE6-8401-59FA0682687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A0730-4CCD-4235-B6A9-120E0AF3DCA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4C251-712A-4FDD-A474-B2E17915E9A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6DFDB-A713-4098-841F-5044E4B843E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63389-B4BB-4126-B4B1-5F34AE7099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5CC42-769E-459F-A2E4-534FBC856A8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7E127-11B7-495A-B53B-782E7D5515F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9AB92-AD05-47CA-9FCC-1520A681CC0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B087F-8664-45D5-8343-7104F28ABDA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453C5-AF3D-494E-B5EF-525446A1FA1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69778-C0DD-4725-AAE4-0078387C96E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27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43827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3827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3827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43827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43827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43828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4382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43828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43828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82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828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84E8D5-924B-49DE-A6AE-634B09D39AE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E9279-60D3-4549-A121-98464107F2B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FEC80-3BAD-43B8-B777-37C5EACEFB8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83260-4FF3-489E-85EF-8A4EE45A578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FDB44-442F-4A76-BB9B-EFA2215A594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2FDA1E-833D-4294-A35B-A66548B6F19D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F8533-BFA7-40CD-96DC-5E7F57EA18F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B1F1C-F8D3-4262-BFD8-C73D983F100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7F32E-17AC-4159-BBB7-1E56459BDF4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20665-41A7-4F56-BB58-5F002DD6284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A9A9F-1BC9-405C-9DB7-58CE0568AA9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4AE92-A07F-4744-AAB6-B562AE0AC34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en-US" sz="2400">
              <a:latin typeface="Times New Roman" pitchFamily="18" charset="0"/>
            </a:endParaRP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pitchFamily="34" charset="0"/>
              </a:defRPr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00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A1ADCEB2-EAF5-4043-B1B8-42A676603314}" type="slidenum">
              <a:rPr lang="ar-SA"/>
              <a:pPr/>
              <a:t>‹#›</a:t>
            </a:fld>
            <a:endParaRPr lang="en-US"/>
          </a:p>
        </p:txBody>
      </p:sp>
      <p:grpSp>
        <p:nvGrpSpPr>
          <p:cNvPr id="470024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470025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0026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0027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0028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0029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470030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C6004-6A64-4DA6-8CF0-59BC10022B0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281A7-A828-4A89-BB18-C1599D80E7A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3B90A-18B3-473B-82C5-B4840F8FD6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9C6733-5BB4-4B2B-A5E7-D7B76BE86A23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D585E-4F98-443A-BF7F-E493F80382A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70BAB-2F04-405D-8193-2B9FA9525C3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E08BB-5046-4F55-8A8D-DF36B31117E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A7EF9-FE8E-43E0-9B1C-59014709111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38CA3-A495-44EB-8036-DA30A425730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EE52-9FCE-4C58-9DAA-43F7327D3EA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38E2A-ECE8-47BA-9BC5-A66BF7CFA6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65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6765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6765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6765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66765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66765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66765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6676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/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66765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66765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766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07BBA9-4A01-4592-B92E-C3142C227D4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F88D2-530D-4213-876B-1F20E03DC44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42252-9686-4A24-9034-120E5EACD44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DE4B0B-03D0-44B8-95E3-7EDA90311570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53958-D787-4059-B798-82C28A6EF67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49E5A-6B38-4D9A-B48E-603FBF82CE3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176F8-FBAF-4BFD-9ABD-B76CEDAA9CD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F763-C916-45D5-B3A3-CBCB8EBBC36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CD64A-D903-402E-A635-E6E88BFE9EF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BEAA4-4743-4751-B243-5E05491FB0F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C7866-0823-4096-AB5B-D9C8B559CEB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D6D4-8FCB-4759-AE5C-A44D06E1868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963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3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963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963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963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963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963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963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963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963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963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963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963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963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963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963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04B20A-9EF2-4D9E-8E0E-C0688416EAD4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963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6963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D3527C-5288-43F7-ADE8-BAEE72367642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0C4AFE-7D62-44DB-AC40-5BEA8A06B92A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E17A34-AC7C-429C-9274-C1FEFFDDDE2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3BE360-EAA5-4A0B-85B6-2421145055DC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CFF0C0-74C9-4839-B033-DB4FB8C54DB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9" name="عنصر نائب للتاريخ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D79B97-077D-4A96-B4AD-9BF30616C70C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1D5A37-D53B-49D1-B58B-813B57D8E5E9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0841DF-AD00-456E-9987-B2980D60B2F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D29765-BE6D-4062-8E74-95927375ECCA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753816-152E-4B79-9F0D-0120C2F5728E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BCFF5C-62A1-4186-9459-09EFD4EFF110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A20221-A505-405A-B451-32F6AA593289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A3A684-A488-4593-9CA1-84B55EFA20A3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9" name="عنصر نائب للتاريخ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8C006-2881-43BE-B6B6-94FF7DDBFC4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E1AA734-C043-4101-B755-6EB0BFE358AC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5D635-98CB-43D2-B29A-A62047EADC67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53D96-D6C5-4542-9372-BB653C51D92D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9B93E-255C-40C0-B40B-ED20858AE0D4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2C0FA-41B6-47DD-8179-02BCA7791FC4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8423A-2048-4230-BFDA-DB418EC1AB74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77634-D93D-450B-86F8-184BDC989F8A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134AE-8384-486C-BA28-D3BA7B8FDA34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D4C833-3201-4D05-9415-B65FBD205EEF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9A5099-E73C-470E-B9B2-CCF3AF6D3B7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2AE9AE-91B1-4FCA-A49A-15C4DD06AF9A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AA4F6B-2FD2-4C5B-A16F-281296CFAE01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717C-752E-4C04-87DA-618EF866C121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896B-8B77-4CFA-A9B8-5F0BE0844B2E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81CC96-858E-40CA-8224-429F8B89BEC7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95B8-DCF3-43AA-AE07-2DFDDB3E3D3E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004E-EBFF-4BC7-A353-D8BB6BDEDCD9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BBE8-962A-478A-9480-BFBD0A96D141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D3CB-472C-450D-8207-3FB976F9638E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7431-916E-4881-8057-3B5C9F7884A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6A41C4-BFB0-4BBE-BDC8-FE1107E0EFFC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CEA3-9F97-4D9F-947E-A0E22EBD425D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E100D-B2E0-47BA-85D0-719AFCE622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3519CE-8A83-48DA-8475-D9D6D848AF6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D44362-90D3-40FB-A3CE-6BB5858FDF2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3C7C05-790D-4860-A07A-779CBA31CA9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22EBE7-4DBD-4232-B827-06A8F9EBE118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FDAA49-C331-4A63-B578-3B998AF8446E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3251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3253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325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3256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3257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3258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3259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3260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3261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3262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grpSp>
          <p:nvGrpSpPr>
            <p:cNvPr id="5326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53264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65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66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67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68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69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70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71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72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73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74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75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76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77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78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79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80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81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82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83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84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85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86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87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3288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</p:grpSp>
      </p:grpSp>
      <p:sp>
        <p:nvSpPr>
          <p:cNvPr id="5328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5329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53291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92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93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02D831-701C-46AB-8BF9-5CDE8D22B39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E128-08ED-47EA-A16F-5DBA207A499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37535-703B-4F24-8542-27665B2D6E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64C21-5F78-49AC-A9DC-A90B777057E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2F26-60C3-47E9-A022-F640172551A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8293-FD8E-45D1-9E57-A791085B56F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AAFEB-1B67-467F-A1B7-B237F78313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0D408-906A-48CD-B562-F7558FA5AAD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33E54-CCAA-4CAA-9B24-6AA686493E1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74B65-7FA3-408E-A1BB-ED989DA4EF9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4D07C-4AB5-42C6-BD22-EA4B3C0252B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E8F29-D2D4-4759-8E73-21B9DB16B7E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35B5F6-A167-4F4A-A02C-196E04D11598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27C4-D411-48C8-B104-D8BB10A44E2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4AAC-4DC1-4FD3-B7F2-56C0B114D1B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40D8D-7097-4EED-8EFD-4FD9CFCFCCB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1D8C5-B7B4-4D37-AF7F-72D5CBDF60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2B19F-E215-4265-88C4-6523D967100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F468A-6B75-4189-A54C-DA34AC23737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0C9DA-D547-400C-A54B-1287A8BBFFF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1A5F8-9BAF-4C8C-8818-D8477FD1992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F6C28-6BDF-4D7A-8582-F51F2574A3E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BC200-0D90-4930-8265-3277294E53B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43465-7020-46D5-8A56-E9A906B8D6B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716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168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7168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168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168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7168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7168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169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</p:grpSp>
      </p:grpSp>
      <p:sp>
        <p:nvSpPr>
          <p:cNvPr id="716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69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69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0E353A2-7146-4571-9816-BDD1D0F191D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47B04-3603-435B-8444-9FD4DE6FA2B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88C38-A9C0-4A9D-9FFF-3C306A7EA80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06F92-E863-4695-931E-4F67988E12C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11072-68BF-4C5C-A4B7-1A57E0391E8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D4FF6-A17D-429A-A74B-6391563792F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1DFB-514C-4463-B253-B8A31705A3A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F2525-08E6-4218-A535-AC931E1A835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95BC3-04B7-48EB-B113-09303D98A3D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D3142-CDBE-4AE5-8C67-756A537787D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FAC2A-C1EE-4AA5-8F3D-2DF7BB9D9D7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F8E2F-73D7-41E3-907C-A10FF4A0690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E9B018-9CC5-442C-9EEB-582CE58554C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ar-EG"/>
              <a:t>انقر لتحرير نمط العنوان الرئيسي</a:t>
            </a:r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9FA30-5F88-48C4-8F16-8CCBFD6042E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EE857-20E6-43D6-A840-5C410A04046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E1DDC-23C0-422C-B310-8889EDDBA86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B252E-4B54-47E1-ACA7-5FAEF0FAC6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8D486-D211-4BAB-BBD8-7AAF5A4BFA6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E35DC-2005-4406-A648-B0FCFF4ABCC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104C-D11E-401E-A744-5B7FE81E167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4FE02-518E-482A-B8BA-EE764FD96FD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94426-09BC-49F8-9B72-AA961603D9E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68A06-B9AA-4BB2-9ADF-639617BCE35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344BA-8BCD-41AD-8C55-B282F7F3700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421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421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9421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421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421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421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421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421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421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422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422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422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422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422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422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422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811DE5-6261-4146-9D4C-C37ED1719321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23C3D-4A03-4661-B3DB-6EFBFC7749A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41AC6A-9C60-4602-8140-F347F4AC70B5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B8C26B-2CB9-4062-BE98-D6C79B3B6EC2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7B8B47-9096-4C48-95D0-D94B149D3F55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4875EA-3C1D-4DE0-A144-A83472BF3CF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9" name="عنصر نائب للتاريخ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EBE9F3-CC16-4952-A82A-D50F08E3DD75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73F33C-9B88-41F3-B1E7-ECCA1B77F775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A922D9-2928-4AF2-B17E-0039A3EA4247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38EE91-AC38-4035-B742-DB48EA7F2B65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9D5D15-E367-4F6B-A819-33D30F9BF0AD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0D3018-BC08-4B51-8AB3-18A3D736E084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B4410-6F03-4403-8A6F-DB1412ED350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983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83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83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grpSp>
          <p:nvGrpSpPr>
            <p:cNvPr id="9831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83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983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83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83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832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832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83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833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833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833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9833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9833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grpSp>
          <p:nvGrpSpPr>
            <p:cNvPr id="9833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833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3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3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3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834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9834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9834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983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EG"/>
              <a:t>انقر لتحرير نمط العنوان الرئيسي</a:t>
            </a:r>
          </a:p>
        </p:txBody>
      </p:sp>
      <p:sp>
        <p:nvSpPr>
          <p:cNvPr id="983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EG"/>
              <a:t>انقر لتحرير نمط العنوان الثانوي الرئيسي</a:t>
            </a:r>
          </a:p>
        </p:txBody>
      </p:sp>
      <p:sp>
        <p:nvSpPr>
          <p:cNvPr id="98345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8346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8347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0EA06B-7871-4EE6-BC7D-FB4A0FF2D5C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BB9A4-C53A-417F-AE74-3D3D8327183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BF07-A1AD-4D52-A2E4-6F8686E9A6C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BF52B-2042-4CAA-B5EA-56DD899CF2D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95354-3575-485A-B244-A699B756730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4D15C-B50C-4DF3-9A02-29E41BC806F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F01D-973E-4B96-8EC0-11E6C0C60C2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05AB6-4CFC-4C1E-8FC1-35457DB8D1B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54B6C-AF80-48A1-95A2-DD8C646B04A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07C78-13B3-4FC7-B5E3-93D1EFE3030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964EEF2-1062-43CF-A501-B0BF51923333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altLang="en-US" smtClean="0"/>
              <a:t>انقر لتحرير نمط العنوان الرئيسي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altLang="en-US" smtClean="0"/>
              <a:t>انقر لتحرير أنماط النص الرئيسي</a:t>
            </a:r>
          </a:p>
          <a:p>
            <a:pPr lvl="1"/>
            <a:r>
              <a:rPr lang="ar-EG" altLang="en-US" smtClean="0"/>
              <a:t>المستوى الثاني</a:t>
            </a:r>
          </a:p>
          <a:p>
            <a:pPr lvl="2"/>
            <a:r>
              <a:rPr lang="ar-EG" altLang="en-US" smtClean="0"/>
              <a:t>المستوى الثالث</a:t>
            </a:r>
          </a:p>
          <a:p>
            <a:pPr lvl="3"/>
            <a:r>
              <a:rPr lang="ar-EG" altLang="en-US" smtClean="0"/>
              <a:t>المستوى الرابع</a:t>
            </a:r>
          </a:p>
          <a:p>
            <a:pPr lvl="4"/>
            <a:r>
              <a:rPr lang="ar-EG" altLang="en-US" smtClean="0"/>
              <a:t>المستوى الخامس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/>
            </a:lvl1pPr>
          </a:lstStyle>
          <a:p>
            <a:endParaRPr lang="en-US" alt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/>
            </a:lvl1pPr>
          </a:lstStyle>
          <a:p>
            <a:endParaRPr lang="en-US" alt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/>
            </a:lvl1pPr>
          </a:lstStyle>
          <a:p>
            <a:fld id="{7E489DEA-74DA-4DA6-8AC2-544281DDDD83}" type="slidenum">
              <a:rPr lang="ar-SA" altLang="en-US"/>
              <a:pPr/>
              <a:t>‹#›</a:t>
            </a:fld>
            <a:endParaRPr lang="en-US" altLang="en-US"/>
          </a:p>
        </p:txBody>
      </p:sp>
      <p:grpSp>
        <p:nvGrpSpPr>
          <p:cNvPr id="10036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036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6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6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6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6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6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6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6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6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7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7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7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7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7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7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7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7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7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7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8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8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8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8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8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8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8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8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8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8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9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039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r" rtl="1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r" rtl="1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r" rtl="1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r" rtl="1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r" rtl="1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r" rtl="1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altLang="en-US" smtClean="0"/>
              <a:t>انقر لتحرير نمط العنوان الرئيسي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altLang="en-US" smtClean="0"/>
              <a:t>انقر لتحرير أنماط النص الرئيسي</a:t>
            </a:r>
          </a:p>
          <a:p>
            <a:pPr lvl="1"/>
            <a:r>
              <a:rPr lang="ar-EG" altLang="en-US" smtClean="0"/>
              <a:t>المستوى الثاني</a:t>
            </a:r>
          </a:p>
          <a:p>
            <a:pPr lvl="2"/>
            <a:r>
              <a:rPr lang="ar-EG" altLang="en-US" smtClean="0"/>
              <a:t>المستوى الثالث</a:t>
            </a:r>
          </a:p>
          <a:p>
            <a:pPr lvl="3"/>
            <a:r>
              <a:rPr lang="ar-EG" altLang="en-US" smtClean="0"/>
              <a:t>المستوى الرابع</a:t>
            </a:r>
          </a:p>
          <a:p>
            <a:pPr lvl="4"/>
            <a:r>
              <a:rPr lang="ar-EG" altLang="en-US" smtClean="0"/>
              <a:t>المستوى الخامس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+mj-lt"/>
              </a:defRPr>
            </a:lvl1pPr>
          </a:lstStyle>
          <a:p>
            <a:fld id="{F7906150-26B3-414F-A6ED-63CD644BED13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1689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r" rtl="1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r" rtl="1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7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8637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37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37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863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1863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/>
            </a:lvl1pPr>
          </a:lstStyle>
          <a:p>
            <a:endParaRPr lang="en-US"/>
          </a:p>
        </p:txBody>
      </p:sp>
      <p:sp>
        <p:nvSpPr>
          <p:cNvPr id="1863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/>
            </a:lvl1pPr>
          </a:lstStyle>
          <a:p>
            <a:endParaRPr lang="en-US"/>
          </a:p>
        </p:txBody>
      </p:sp>
      <p:sp>
        <p:nvSpPr>
          <p:cNvPr id="1863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 Black" pitchFamily="34" charset="0"/>
              </a:defRPr>
            </a:lvl1pPr>
          </a:lstStyle>
          <a:p>
            <a:fld id="{1DFFEE03-5D42-4277-B727-9BB8313D49ED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19558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55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+mn-lt"/>
              </a:defRPr>
            </a:lvl1pPr>
          </a:lstStyle>
          <a:p>
            <a:fld id="{A9D29BAA-67C6-43EB-94AA-C25F33425352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179" r:id="rId12"/>
  </p:sldLayoutIdLst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9968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968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68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grpSp>
          <p:nvGrpSpPr>
            <p:cNvPr id="199686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9687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688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grpSp>
          <p:nvGrpSpPr>
            <p:cNvPr id="199689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969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69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grpSp>
          <p:nvGrpSpPr>
            <p:cNvPr id="199692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9693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9694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199695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</p:grpSp>
          <p:grpSp>
            <p:nvGrpSpPr>
              <p:cNvPr id="199696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9697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969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69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0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9701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0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03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970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0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06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9707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0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09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971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1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12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9713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1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971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1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18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9719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2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21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972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2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24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9725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2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27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972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2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3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9731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3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33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973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3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36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9737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3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39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974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4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42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9743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4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4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974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4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48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9749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5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51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975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5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54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9755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5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57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975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5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sp>
              <p:nvSpPr>
                <p:cNvPr id="199760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199761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grpSp>
              <p:nvGrpSpPr>
                <p:cNvPr id="199762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9763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64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65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976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6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68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9769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70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71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977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7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74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9775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76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77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977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7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80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9781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82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83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978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8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86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9787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88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89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979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9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  <p:grpSp>
              <p:nvGrpSpPr>
                <p:cNvPr id="199792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9793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199794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</p:grpSp>
          <p:sp>
            <p:nvSpPr>
              <p:cNvPr id="199795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796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797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798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799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00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01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02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03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04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05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06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07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08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09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10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11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12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13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14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15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99816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</p:grpSp>
      <p:sp>
        <p:nvSpPr>
          <p:cNvPr id="19981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19981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19981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982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982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+mn-lt"/>
              </a:defRPr>
            </a:lvl1pPr>
          </a:lstStyle>
          <a:p>
            <a:fld id="{D5A32C48-AF6D-453F-8097-4E15F8CF887B}" type="slidenum">
              <a:rPr lang="ar-SA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altLang="en-US" smtClean="0"/>
              <a:t>انقر لتحرير نمط العنوان الرئيسي</a:t>
            </a: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altLang="en-US" smtClean="0"/>
              <a:t>انقر لتحرير أنماط النص الرئيسي</a:t>
            </a:r>
          </a:p>
          <a:p>
            <a:pPr lvl="1"/>
            <a:r>
              <a:rPr lang="ar-EG" altLang="en-US" smtClean="0"/>
              <a:t>المستوى الثاني</a:t>
            </a:r>
          </a:p>
          <a:p>
            <a:pPr lvl="2"/>
            <a:r>
              <a:rPr lang="ar-EG" altLang="en-US" smtClean="0"/>
              <a:t>المستوى الثالث</a:t>
            </a:r>
          </a:p>
          <a:p>
            <a:pPr lvl="3"/>
            <a:r>
              <a:rPr lang="ar-EG" altLang="en-US" smtClean="0"/>
              <a:t>المستوى الرابع</a:t>
            </a:r>
          </a:p>
          <a:p>
            <a:pPr lvl="4"/>
            <a:r>
              <a:rPr lang="ar-EG" altLang="en-US" smtClean="0"/>
              <a:t>المستوى الخامس</a:t>
            </a:r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/>
            </a:lvl1pPr>
          </a:lstStyle>
          <a:p>
            <a:endParaRPr lang="en-US" altLang="en-US"/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/>
            </a:lvl1pPr>
          </a:lstStyle>
          <a:p>
            <a:endParaRPr lang="en-US" altLang="en-US"/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/>
            </a:lvl1pPr>
          </a:lstStyle>
          <a:p>
            <a:fld id="{CE0BE140-F4CE-49B5-8E0F-4AEAD7BEA29D}" type="slidenum">
              <a:rPr lang="ar-SA" altLang="en-US"/>
              <a:pPr/>
              <a:t>‹#›</a:t>
            </a:fld>
            <a:endParaRPr lang="en-US" altLang="en-US"/>
          </a:p>
        </p:txBody>
      </p:sp>
      <p:grpSp>
        <p:nvGrpSpPr>
          <p:cNvPr id="2324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324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24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180" r:id="rId12"/>
  </p:sldLayoutIdLst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r" rtl="1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r" rtl="1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r" rtl="1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r" rtl="1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r" rtl="1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r" rtl="1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/>
            </a:lvl1pPr>
          </a:lstStyle>
          <a:p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 Black" pitchFamily="34" charset="0"/>
              </a:defRPr>
            </a:lvl1pPr>
          </a:lstStyle>
          <a:p>
            <a:fld id="{017DDEC1-0C4E-4717-A2DD-155B679557DD}" type="slidenum">
              <a:rPr lang="ar-SA"/>
              <a:pPr/>
              <a:t>‹#›</a:t>
            </a:fld>
            <a:endParaRPr lang="en-US"/>
          </a:p>
        </p:txBody>
      </p:sp>
      <p:grpSp>
        <p:nvGrpSpPr>
          <p:cNvPr id="2396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396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96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2396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2396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396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2396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96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396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2396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239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2396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8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7648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7648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2764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764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764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407C439-D99E-4D71-B5F2-C800C8575D8A}" type="slidenum">
              <a:rPr lang="ar-SA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ahoma" pitchFamily="34" charset="0"/>
            </a:endParaRPr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ahoma" pitchFamily="34" charset="0"/>
            </a:endParaRPr>
          </a:p>
        </p:txBody>
      </p:sp>
      <p:sp>
        <p:nvSpPr>
          <p:cNvPr id="3153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ahoma" pitchFamily="34" charset="0"/>
            </a:endParaRPr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ahoma" pitchFamily="34" charset="0"/>
            </a:endParaRP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ahoma" pitchFamily="34" charset="0"/>
            </a:endParaRP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ahoma" pitchFamily="34" charset="0"/>
            </a:endParaRPr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ahoma" pitchFamily="34" charset="0"/>
            </a:endParaRPr>
          </a:p>
        </p:txBody>
      </p:sp>
      <p:sp>
        <p:nvSpPr>
          <p:cNvPr id="3154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3154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3154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54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54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latin typeface="+mn-lt"/>
              </a:defRPr>
            </a:lvl1pPr>
          </a:lstStyle>
          <a:p>
            <a:fld id="{2CAB1A50-AE26-404A-B03A-EE26CC5A8C4E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altLang="en-US" smtClean="0"/>
              <a:t>انقر لتحرير نمط العنوان الرئيسي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altLang="en-US" smtClean="0"/>
              <a:t>انقر لتحرير أنماط النص الرئيسي</a:t>
            </a:r>
          </a:p>
          <a:p>
            <a:pPr lvl="1"/>
            <a:r>
              <a:rPr lang="ar-EG" altLang="en-US" smtClean="0"/>
              <a:t>المستوى الثاني</a:t>
            </a:r>
          </a:p>
          <a:p>
            <a:pPr lvl="2"/>
            <a:r>
              <a:rPr lang="ar-EG" altLang="en-US" smtClean="0"/>
              <a:t>المستوى الثالث</a:t>
            </a:r>
          </a:p>
          <a:p>
            <a:pPr lvl="3"/>
            <a:r>
              <a:rPr lang="ar-EG" altLang="en-US" smtClean="0"/>
              <a:t>المستوى الرابع</a:t>
            </a:r>
          </a:p>
          <a:p>
            <a:pPr lvl="4"/>
            <a:r>
              <a:rPr lang="ar-EG" altLang="en-US" smtClean="0"/>
              <a:t>المستوى الخامس</a:t>
            </a: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/>
            </a:lvl1pPr>
          </a:lstStyle>
          <a:p>
            <a:endParaRPr lang="en-US" altLang="en-US"/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/>
            </a:lvl1pPr>
          </a:lstStyle>
          <a:p>
            <a:endParaRPr lang="en-US" altLang="en-US"/>
          </a:p>
        </p:txBody>
      </p:sp>
      <p:sp>
        <p:nvSpPr>
          <p:cNvPr id="3450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/>
            </a:lvl1pPr>
          </a:lstStyle>
          <a:p>
            <a:fld id="{66A67882-74C5-46CA-A6A6-43F5D7CB44D8}" type="slidenum">
              <a:rPr lang="ar-SA" altLang="en-US"/>
              <a:pPr/>
              <a:t>‹#›</a:t>
            </a:fld>
            <a:endParaRPr lang="en-US" altLang="en-US"/>
          </a:p>
        </p:txBody>
      </p:sp>
      <p:grpSp>
        <p:nvGrpSpPr>
          <p:cNvPr id="34509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4509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09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09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0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0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0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0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0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0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0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0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0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0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1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1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1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1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1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1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1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1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1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1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2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2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2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2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2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2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2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512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81" r:id="rId12"/>
  </p:sldLayoutIdLst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r" rtl="1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r" rtl="1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r" rtl="1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r" rtl="1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r" rtl="1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r" rtl="1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+mn-lt"/>
              </a:defRPr>
            </a:lvl1pPr>
          </a:lstStyle>
          <a:p>
            <a:fld id="{7F84F406-9F6B-4AC9-9AE6-2DBAA79DA21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38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38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38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38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38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38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38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38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38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grpSp>
          <p:nvGrpSpPr>
            <p:cNvPr id="3381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381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38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</p:grpSp>
          <p:sp>
            <p:nvSpPr>
              <p:cNvPr id="338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38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grpSp>
            <p:nvGrpSpPr>
              <p:cNvPr id="3382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38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</p:grpSp>
        </p:grpSp>
      </p:grpSp>
      <p:grpSp>
        <p:nvGrpSpPr>
          <p:cNvPr id="3382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38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38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338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38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38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grpSp>
            <p:nvGrpSpPr>
              <p:cNvPr id="3383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38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38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</p:grpSp>
        </p:grpSp>
        <p:sp>
          <p:nvSpPr>
            <p:cNvPr id="338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6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39936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1800"/>
            </a:p>
          </p:txBody>
        </p:sp>
        <p:pic>
          <p:nvPicPr>
            <p:cNvPr id="399364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399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399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99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99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12CEED3-AA8F-48A8-9074-2D87063D3126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ransition spd="slow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2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3725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3725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3725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3725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43725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43725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43725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43725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4372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372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372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411AD7-D825-4B12-8033-205B8EA5BDE3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43726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43726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/>
            </a:lvl1pPr>
          </a:lstStyle>
          <a:p>
            <a:endParaRPr lang="en-US"/>
          </a:p>
        </p:txBody>
      </p:sp>
      <p:sp>
        <p:nvSpPr>
          <p:cNvPr id="468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/>
            </a:lvl1pPr>
          </a:lstStyle>
          <a:p>
            <a:endParaRPr lang="en-US"/>
          </a:p>
        </p:txBody>
      </p:sp>
      <p:sp>
        <p:nvSpPr>
          <p:cNvPr id="468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/>
            </a:lvl1pPr>
          </a:lstStyle>
          <a:p>
            <a:fld id="{862AD608-C659-4DD9-9FE5-2215F646304A}" type="slidenum">
              <a:rPr lang="ar-SA"/>
              <a:pPr/>
              <a:t>‹#›</a:t>
            </a:fld>
            <a:endParaRPr lang="en-US"/>
          </a:p>
        </p:txBody>
      </p:sp>
      <p:grpSp>
        <p:nvGrpSpPr>
          <p:cNvPr id="468999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469000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469001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69002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69003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69004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469900" indent="-469900" algn="r" rtl="1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r" rtl="1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r" rtl="1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r" rtl="1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6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6662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6662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6662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6663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66663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66663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66663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66663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6666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666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666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8A32075-EDDB-46D7-AF50-5E7D21AD048A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6663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66663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/>
            </a:lvl1pPr>
          </a:lstStyle>
          <a:p>
            <a:endParaRPr lang="en-US"/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 Black" pitchFamily="34" charset="0"/>
              </a:defRPr>
            </a:lvl1pPr>
          </a:lstStyle>
          <a:p>
            <a:fld id="{D9D300EA-DB9A-479C-9ADA-A96B9E506EC3}" type="slidenum">
              <a:rPr lang="ar-SA"/>
              <a:pPr/>
              <a:t>‹#›</a:t>
            </a:fld>
            <a:endParaRPr lang="en-US"/>
          </a:p>
        </p:txBody>
      </p:sp>
      <p:grpSp>
        <p:nvGrpSpPr>
          <p:cNvPr id="6953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953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53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53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6953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6953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6953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6953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53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6953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6953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6953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6953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53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53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53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53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53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64EEF2-1062-43CF-A501-B0BF51923333}" type="slidenum">
              <a:rPr lang="ar-SA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64EEF2-1062-43CF-A501-B0BF51923333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chemeClr val="tx2"/>
                </a:solidFill>
              </a:defRPr>
            </a:lvl1pPr>
          </a:lstStyle>
          <a:p>
            <a:fld id="{D884A6EE-8FED-4E2D-8D5D-3E31D386EE46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grpSp>
        <p:nvGrpSpPr>
          <p:cNvPr id="3687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884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885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3688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4178" r:id="rId12"/>
  </p:sldLayoutIdLst>
  <p:txStyles>
    <p:titleStyle>
      <a:lvl1pPr algn="l" rtl="1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222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222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223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223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223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223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223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223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grpSp>
          <p:nvGrpSpPr>
            <p:cNvPr id="52239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5224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4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4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4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4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4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4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4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4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4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5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5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5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5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5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5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5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5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5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5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6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6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6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6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5226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</p:grpSp>
      </p:grpSp>
      <p:sp>
        <p:nvSpPr>
          <p:cNvPr id="5226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5226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5226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226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226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ABDB592-5EEF-4A6F-806B-F33D0B22D910}" type="slidenum">
              <a:rPr lang="ar-SA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+mn-lt"/>
              </a:defRPr>
            </a:lvl1pPr>
          </a:lstStyle>
          <a:p>
            <a:fld id="{F0F98CF9-70AB-4D53-B971-745AFD129E4C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706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066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7066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066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</p:grpSp>
      </p:grpSp>
      <p:sp>
        <p:nvSpPr>
          <p:cNvPr id="7066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/>
            </a:lvl1pPr>
          </a:lstStyle>
          <a:p>
            <a:endParaRPr lang="en-US"/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/>
            </a:lvl1pPr>
          </a:lstStyle>
          <a:p>
            <a:endParaRPr lang="en-US"/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/>
            </a:lvl1pPr>
          </a:lstStyle>
          <a:p>
            <a:fld id="{40F8836B-2741-4408-B177-362D92099B0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7373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1800"/>
            </a:p>
          </p:txBody>
        </p:sp>
        <p:pic>
          <p:nvPicPr>
            <p:cNvPr id="73732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CE4E9DF5-4AE7-4A69-A944-AA75F3A9352E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/>
            </a:lvl1pPr>
          </a:lstStyle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 Black" pitchFamily="34" charset="0"/>
              </a:defRPr>
            </a:lvl1pPr>
          </a:lstStyle>
          <a:p>
            <a:fld id="{5030E6B5-DD8F-4780-96DC-0CC366A23AC1}" type="slidenum">
              <a:rPr lang="ar-SA"/>
              <a:pPr/>
              <a:t>‹#›</a:t>
            </a:fld>
            <a:endParaRPr lang="en-US"/>
          </a:p>
        </p:txBody>
      </p:sp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931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931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72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72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72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grpSp>
          <p:nvGrpSpPr>
            <p:cNvPr id="9728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72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2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2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2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2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2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2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2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2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2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2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2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2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973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73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73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730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730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73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730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730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9730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9731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grpSp>
          <p:nvGrpSpPr>
            <p:cNvPr id="9731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731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31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31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31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731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9731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9731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973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973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73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73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8BA7281-9E85-4DB7-830D-6E1B06D503FC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973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66FF">
                <a:gamma/>
                <a:shade val="82353"/>
                <a:invGamma/>
              </a:srgbClr>
            </a:gs>
            <a:gs pos="50000">
              <a:srgbClr val="0066FF"/>
            </a:gs>
            <a:gs pos="100000">
              <a:srgbClr val="0066FF">
                <a:gamma/>
                <a:shade val="82353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042988" y="836613"/>
            <a:ext cx="6842125" cy="2663825"/>
          </a:xfrm>
          <a:prstGeom prst="cloudCallout">
            <a:avLst>
              <a:gd name="adj1" fmla="val 24639"/>
              <a:gd name="adj2" fmla="val 114481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en-US" sz="180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124075" y="1628775"/>
            <a:ext cx="4103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EG" sz="4000" b="1">
                <a:solidFill>
                  <a:srgbClr val="009900"/>
                </a:solidFill>
              </a:rPr>
              <a:t>بسم الله الرحمن الرحيم</a:t>
            </a:r>
            <a:endParaRPr lang="en-US" sz="4000" b="1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5" grpId="1" animBg="1"/>
      <p:bldP spid="205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042988" y="476250"/>
            <a:ext cx="6985000" cy="2447925"/>
          </a:xfrm>
          <a:prstGeom prst="downArrowCallout">
            <a:avLst>
              <a:gd name="adj1" fmla="val 71336"/>
              <a:gd name="adj2" fmla="val 71336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EG" sz="4000" b="1"/>
              <a:t>ما  مهارة التهيئة ؟</a:t>
            </a:r>
            <a:endParaRPr lang="en-US" sz="4000" b="1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2411413" y="4437063"/>
            <a:ext cx="6408737" cy="1871662"/>
          </a:xfrm>
          <a:prstGeom prst="wedgeRectCallout">
            <a:avLst>
              <a:gd name="adj1" fmla="val -34097"/>
              <a:gd name="adj2" fmla="val -1326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80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484438" y="4529138"/>
            <a:ext cx="61912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EG" sz="3200" b="1" dirty="0" err="1"/>
              <a:t>هى</a:t>
            </a:r>
            <a:r>
              <a:rPr lang="ar-EG" sz="3200" b="1" dirty="0"/>
              <a:t> ما يستهل </a:t>
            </a:r>
            <a:r>
              <a:rPr lang="ar-EG" sz="3200" b="1" dirty="0" err="1"/>
              <a:t>به</a:t>
            </a:r>
            <a:r>
              <a:rPr lang="ar-EG" sz="3200" b="1" dirty="0"/>
              <a:t> </a:t>
            </a:r>
            <a:r>
              <a:rPr lang="ar-EG" sz="3200" b="1" dirty="0" smtClean="0"/>
              <a:t>الم</a:t>
            </a:r>
            <a:r>
              <a:rPr lang="ar-IQ" sz="3200" b="1" dirty="0" smtClean="0"/>
              <a:t>علم</a:t>
            </a:r>
            <a:r>
              <a:rPr lang="ar-EG" sz="3200" b="1" dirty="0" smtClean="0"/>
              <a:t> </a:t>
            </a:r>
            <a:r>
              <a:rPr lang="ar-EG" sz="3200" b="1" dirty="0"/>
              <a:t>درسه  قاصدا تهيئة الدارسين عقليا </a:t>
            </a:r>
            <a:r>
              <a:rPr lang="ar-EG" sz="3200" b="1" dirty="0" err="1"/>
              <a:t>و</a:t>
            </a:r>
            <a:r>
              <a:rPr lang="ar-EG" sz="3200" b="1" dirty="0"/>
              <a:t> نفسيا </a:t>
            </a:r>
            <a:r>
              <a:rPr lang="ar-EG" sz="3200" b="1" dirty="0" smtClean="0"/>
              <a:t>لمعايشة </a:t>
            </a:r>
            <a:r>
              <a:rPr lang="ar-EG" sz="3200" b="1" dirty="0"/>
              <a:t>الخبرة وصولا لتحقيق </a:t>
            </a:r>
            <a:r>
              <a:rPr lang="ar-EG" sz="3200" b="1" dirty="0" err="1" smtClean="0"/>
              <a:t>ال</a:t>
            </a:r>
            <a:r>
              <a:rPr lang="ar-IQ" sz="3200" b="1" dirty="0" smtClean="0"/>
              <a:t>أ</a:t>
            </a:r>
            <a:r>
              <a:rPr lang="ar-EG" sz="3200" b="1" dirty="0" smtClean="0"/>
              <a:t>هداف </a:t>
            </a:r>
            <a:r>
              <a:rPr lang="ar-EG" sz="3200" b="1" dirty="0"/>
              <a:t>. </a:t>
            </a:r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4" grpId="0" animBg="1"/>
      <p:bldP spid="174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258888" y="1557338"/>
            <a:ext cx="6481762" cy="4465637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ar-EG" sz="3600" b="1" dirty="0"/>
              <a:t>جذب </a:t>
            </a:r>
            <a:r>
              <a:rPr lang="ar-EG" sz="3600" b="1" dirty="0" err="1"/>
              <a:t>إنتباه</a:t>
            </a:r>
            <a:r>
              <a:rPr lang="ar-EG" sz="3600" b="1" dirty="0"/>
              <a:t> الدارس 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ar-EG" sz="3600" b="1" dirty="0"/>
              <a:t>إثارة دافعية الدارس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ar-EG" sz="3600" b="1" dirty="0"/>
              <a:t>تربط الدرس الجديد بالقديم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ar-EG" sz="3600" b="1" dirty="0"/>
              <a:t>تخلق إطارا مرجعيا </a:t>
            </a:r>
            <a:r>
              <a:rPr lang="ar-EG" sz="3600" b="1" dirty="0" err="1" smtClean="0"/>
              <a:t>لافكار</a:t>
            </a:r>
            <a:r>
              <a:rPr lang="ar-IQ" sz="3600" b="1" dirty="0" smtClean="0"/>
              <a:t> </a:t>
            </a:r>
            <a:r>
              <a:rPr lang="ar-EG" sz="3600" b="1" dirty="0" smtClean="0"/>
              <a:t>الدرس</a:t>
            </a:r>
            <a:endParaRPr lang="en-US" sz="3600" b="1" dirty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84213" y="376238"/>
            <a:ext cx="7991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EG" sz="4400" b="1"/>
              <a:t>ما أهداف التهيئة ؟</a:t>
            </a:r>
            <a:r>
              <a:rPr lang="ar-EG" sz="4400"/>
              <a:t> </a:t>
            </a:r>
            <a:endParaRPr lang="en-US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555875" y="1285860"/>
            <a:ext cx="5976938" cy="2514605"/>
          </a:xfrm>
          <a:prstGeom prst="wedgeEllipseCallout">
            <a:avLst>
              <a:gd name="adj1" fmla="val 9894"/>
              <a:gd name="adj2" fmla="val 76255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 algn="ctr"/>
            <a:endParaRPr lang="en-US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987675" y="1928802"/>
            <a:ext cx="50403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EG" sz="4000" b="1" dirty="0"/>
              <a:t>ما  الزمن المناسب </a:t>
            </a:r>
            <a:r>
              <a:rPr lang="ar-EG" sz="4000" b="1" dirty="0" smtClean="0"/>
              <a:t>للتهيئة</a:t>
            </a:r>
            <a:endParaRPr lang="ar-IQ" sz="4000" b="1" dirty="0" smtClean="0"/>
          </a:p>
          <a:p>
            <a:pPr algn="ctr"/>
            <a:r>
              <a:rPr lang="ar-IQ" sz="4000" b="1" dirty="0" smtClean="0"/>
              <a:t>ج/ حسب الوسيلة</a:t>
            </a:r>
            <a:endParaRPr lang="ar-IQ" sz="4000" b="1" dirty="0" smtClean="0"/>
          </a:p>
          <a:p>
            <a:r>
              <a:rPr lang="ar-EG" sz="4000" dirty="0" smtClean="0"/>
              <a:t> </a:t>
            </a:r>
            <a:endParaRPr lang="en-US" sz="4000" dirty="0"/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 rot="581327">
            <a:off x="1328738" y="4111625"/>
            <a:ext cx="5400675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069"/>
              </a:avLst>
            </a:prstTxWarp>
          </a:bodyPr>
          <a:lstStyle/>
          <a:p>
            <a:pPr algn="ctr" rtl="0"/>
            <a:r>
              <a:rPr lang="ar-IQ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؟؟؟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84213" y="1628775"/>
            <a:ext cx="8064500" cy="417671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rgbClr val="FF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ar-EG" sz="4000" b="1" i="1"/>
              <a:t> ما أهم الطرق و الوسائل التى يمكن التمهيد بها</a:t>
            </a:r>
            <a:r>
              <a:rPr lang="ar-EG" sz="3200" b="1" i="1"/>
              <a:t> ؟</a:t>
            </a:r>
            <a:r>
              <a:rPr lang="ar-EG" sz="1800"/>
              <a:t> 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Documents"/>
          <p:cNvSpPr>
            <a:spLocks noEditPoints="1" noChangeArrowheads="1"/>
          </p:cNvSpPr>
          <p:nvPr/>
        </p:nvSpPr>
        <p:spPr bwMode="auto">
          <a:xfrm>
            <a:off x="827088" y="476250"/>
            <a:ext cx="3313112" cy="52578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ar-EG" sz="3600" b="1"/>
              <a:t>أولا - التهيئة</a:t>
            </a:r>
          </a:p>
          <a:p>
            <a:r>
              <a:rPr lang="ar-EG" sz="3600" b="1"/>
              <a:t>باستدعاء خبرة الدارس المرتبطة بالدروس السابقة</a:t>
            </a:r>
            <a:endParaRPr lang="en-US" sz="3600" b="1"/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5651500" y="1828800"/>
          <a:ext cx="2808288" cy="4800600"/>
        </p:xfrm>
        <a:graphic>
          <a:graphicData uri="http://schemas.openxmlformats.org/presentationml/2006/ole">
            <p:oleObj spid="_x0000_s22536" name="Clip" r:id="rId3" imgW="2149200" imgH="5813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4284663" y="2205038"/>
            <a:ext cx="4743450" cy="4652962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3600" b="1" dirty="0">
                <a:solidFill>
                  <a:srgbClr val="003300"/>
                </a:solidFill>
              </a:rPr>
              <a:t>و فيها يبدأ </a:t>
            </a:r>
            <a:r>
              <a:rPr lang="ar-EG" sz="3600" b="1" dirty="0" smtClean="0">
                <a:solidFill>
                  <a:srgbClr val="003300"/>
                </a:solidFill>
              </a:rPr>
              <a:t>الم</a:t>
            </a:r>
            <a:r>
              <a:rPr lang="ar-IQ" sz="3600" b="1" dirty="0" smtClean="0">
                <a:solidFill>
                  <a:srgbClr val="003300"/>
                </a:solidFill>
              </a:rPr>
              <a:t>علم</a:t>
            </a:r>
            <a:r>
              <a:rPr lang="ar-EG" sz="3600" b="1" dirty="0" smtClean="0">
                <a:solidFill>
                  <a:srgbClr val="003300"/>
                </a:solidFill>
              </a:rPr>
              <a:t> بما </a:t>
            </a:r>
            <a:endParaRPr lang="ar-EG" sz="3600" b="1" dirty="0">
              <a:solidFill>
                <a:srgbClr val="003300"/>
              </a:solidFill>
            </a:endParaRPr>
          </a:p>
          <a:p>
            <a:r>
              <a:rPr lang="ar-EG" sz="3600" b="1" dirty="0" smtClean="0">
                <a:solidFill>
                  <a:srgbClr val="003300"/>
                </a:solidFill>
              </a:rPr>
              <a:t>هو</a:t>
            </a:r>
            <a:r>
              <a:rPr lang="ar-IQ" sz="3600" b="1" dirty="0" smtClean="0">
                <a:solidFill>
                  <a:srgbClr val="003300"/>
                </a:solidFill>
              </a:rPr>
              <a:t> </a:t>
            </a:r>
            <a:r>
              <a:rPr lang="ar-EG" sz="3600" b="1" dirty="0" smtClean="0">
                <a:solidFill>
                  <a:srgbClr val="003300"/>
                </a:solidFill>
              </a:rPr>
              <a:t>مألوف ومعلوم </a:t>
            </a:r>
            <a:r>
              <a:rPr lang="ar-EG" sz="3600" b="1" dirty="0">
                <a:solidFill>
                  <a:srgbClr val="003300"/>
                </a:solidFill>
              </a:rPr>
              <a:t>لدى </a:t>
            </a:r>
          </a:p>
          <a:p>
            <a:r>
              <a:rPr lang="ar-EG" sz="3600" b="1" dirty="0">
                <a:solidFill>
                  <a:srgbClr val="003300"/>
                </a:solidFill>
              </a:rPr>
              <a:t>الدارسين </a:t>
            </a:r>
            <a:r>
              <a:rPr lang="ar-EG" sz="3600" b="1" dirty="0" smtClean="0">
                <a:solidFill>
                  <a:srgbClr val="003300"/>
                </a:solidFill>
              </a:rPr>
              <a:t>وصولا</a:t>
            </a:r>
            <a:r>
              <a:rPr lang="ar-IQ" sz="3600" b="1" dirty="0" smtClean="0">
                <a:solidFill>
                  <a:srgbClr val="003300"/>
                </a:solidFill>
              </a:rPr>
              <a:t> </a:t>
            </a:r>
            <a:r>
              <a:rPr lang="ar-IQ" sz="3600" b="1" dirty="0" smtClean="0">
                <a:solidFill>
                  <a:srgbClr val="003300"/>
                </a:solidFill>
              </a:rPr>
              <a:t>إ</a:t>
            </a:r>
            <a:r>
              <a:rPr lang="ar-EG" sz="3600" b="1" dirty="0" err="1" smtClean="0">
                <a:solidFill>
                  <a:srgbClr val="003300"/>
                </a:solidFill>
              </a:rPr>
              <a:t>لى</a:t>
            </a:r>
            <a:endParaRPr lang="ar-EG" sz="3600" b="1" dirty="0">
              <a:solidFill>
                <a:srgbClr val="003300"/>
              </a:solidFill>
            </a:endParaRPr>
          </a:p>
          <a:p>
            <a:r>
              <a:rPr lang="ar-EG" sz="3600" b="1" dirty="0" smtClean="0">
                <a:solidFill>
                  <a:srgbClr val="003300"/>
                </a:solidFill>
              </a:rPr>
              <a:t>ما </a:t>
            </a:r>
            <a:r>
              <a:rPr lang="ar-EG" sz="3600" b="1" dirty="0">
                <a:solidFill>
                  <a:srgbClr val="003300"/>
                </a:solidFill>
              </a:rPr>
              <a:t>هو غير مألوف</a:t>
            </a:r>
          </a:p>
          <a:p>
            <a:r>
              <a:rPr lang="ar-EG" sz="3600" b="1" dirty="0" smtClean="0">
                <a:solidFill>
                  <a:srgbClr val="003300"/>
                </a:solidFill>
              </a:rPr>
              <a:t>وغير </a:t>
            </a:r>
            <a:r>
              <a:rPr lang="ar-EG" sz="3600" b="1" dirty="0">
                <a:solidFill>
                  <a:srgbClr val="003300"/>
                </a:solidFill>
              </a:rPr>
              <a:t>معلوم لديهم .</a:t>
            </a:r>
            <a:r>
              <a:rPr lang="ar-EG" sz="3200" b="1" dirty="0">
                <a:solidFill>
                  <a:srgbClr val="003300"/>
                </a:solidFill>
              </a:rPr>
              <a:t> </a:t>
            </a:r>
          </a:p>
          <a:p>
            <a:r>
              <a:rPr lang="ar-EG" sz="2400" b="1" dirty="0"/>
              <a:t>  </a:t>
            </a:r>
            <a:endParaRPr lang="en-US" sz="2400" b="1" dirty="0"/>
          </a:p>
        </p:txBody>
      </p:sp>
      <p:sp>
        <p:nvSpPr>
          <p:cNvPr id="24591" name="Litebulb"/>
          <p:cNvSpPr>
            <a:spLocks noEditPoints="1" noChangeArrowheads="1"/>
          </p:cNvSpPr>
          <p:nvPr/>
        </p:nvSpPr>
        <p:spPr bwMode="auto">
          <a:xfrm>
            <a:off x="323850" y="404813"/>
            <a:ext cx="3887788" cy="597693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ar-EG" sz="3200" b="1" dirty="0">
                <a:solidFill>
                  <a:srgbClr val="003300"/>
                </a:solidFill>
              </a:rPr>
              <a:t>ثانيا - التهيئة</a:t>
            </a:r>
          </a:p>
          <a:p>
            <a:r>
              <a:rPr lang="ar-EG" sz="3200" b="1" dirty="0" smtClean="0">
                <a:solidFill>
                  <a:srgbClr val="003300"/>
                </a:solidFill>
              </a:rPr>
              <a:t>ب</a:t>
            </a:r>
            <a:r>
              <a:rPr lang="ar-IQ" sz="3200" b="1" dirty="0" smtClean="0">
                <a:solidFill>
                  <a:srgbClr val="003300"/>
                </a:solidFill>
              </a:rPr>
              <a:t>إ</a:t>
            </a:r>
            <a:r>
              <a:rPr lang="ar-EG" sz="3200" b="1" dirty="0" err="1" smtClean="0">
                <a:solidFill>
                  <a:srgbClr val="003300"/>
                </a:solidFill>
              </a:rPr>
              <a:t>ستخدام</a:t>
            </a:r>
            <a:r>
              <a:rPr lang="ar-EG" sz="3200" b="1" dirty="0" smtClean="0">
                <a:solidFill>
                  <a:srgbClr val="003300"/>
                </a:solidFill>
              </a:rPr>
              <a:t> </a:t>
            </a:r>
            <a:r>
              <a:rPr lang="ar-EG" sz="3200" b="1" dirty="0">
                <a:solidFill>
                  <a:srgbClr val="003300"/>
                </a:solidFill>
              </a:rPr>
              <a:t>خبرة </a:t>
            </a:r>
            <a:r>
              <a:rPr lang="ar-EG" sz="3200" b="1" dirty="0" err="1" smtClean="0">
                <a:solidFill>
                  <a:srgbClr val="003300"/>
                </a:solidFill>
              </a:rPr>
              <a:t>الد</a:t>
            </a:r>
            <a:r>
              <a:rPr lang="ar-IQ" sz="3200" b="1" dirty="0" err="1" smtClean="0">
                <a:solidFill>
                  <a:srgbClr val="003300"/>
                </a:solidFill>
              </a:rPr>
              <a:t>ار</a:t>
            </a:r>
            <a:r>
              <a:rPr lang="ar-EG" sz="3200" b="1" dirty="0" smtClean="0">
                <a:solidFill>
                  <a:srgbClr val="003300"/>
                </a:solidFill>
              </a:rPr>
              <a:t>س </a:t>
            </a:r>
            <a:r>
              <a:rPr lang="ar-EG" sz="3200" b="1" dirty="0">
                <a:solidFill>
                  <a:srgbClr val="003300"/>
                </a:solidFill>
              </a:rPr>
              <a:t>الحياتية</a:t>
            </a:r>
            <a:endParaRPr lang="en-US" sz="32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4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4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4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1547813" y="1052513"/>
            <a:ext cx="6048375" cy="2016125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ar-EG" sz="4000" b="1" i="1">
                <a:solidFill>
                  <a:srgbClr val="000000"/>
                </a:solidFill>
              </a:rPr>
              <a:t>ثالثا- التهيئة بإستخدام</a:t>
            </a:r>
          </a:p>
          <a:p>
            <a:pPr algn="ctr"/>
            <a:r>
              <a:rPr lang="ar-EG" sz="4000" b="1" i="1">
                <a:solidFill>
                  <a:srgbClr val="000000"/>
                </a:solidFill>
              </a:rPr>
              <a:t>أسلوب طرح المشكلات</a:t>
            </a:r>
            <a:r>
              <a:rPr lang="ar-EG" sz="1800"/>
              <a:t> </a:t>
            </a:r>
            <a:endParaRPr lang="en-US" sz="1800"/>
          </a:p>
        </p:txBody>
      </p:sp>
      <p:sp>
        <p:nvSpPr>
          <p:cNvPr id="25606" name="laptop"/>
          <p:cNvSpPr>
            <a:spLocks noEditPoints="1" noChangeArrowheads="1"/>
          </p:cNvSpPr>
          <p:nvPr/>
        </p:nvSpPr>
        <p:spPr bwMode="auto">
          <a:xfrm>
            <a:off x="684213" y="3357563"/>
            <a:ext cx="7775575" cy="350043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ar-EG" sz="3600" b="1" dirty="0">
                <a:solidFill>
                  <a:srgbClr val="FF0000"/>
                </a:solidFill>
              </a:rPr>
              <a:t>و فيها يضع </a:t>
            </a:r>
            <a:r>
              <a:rPr lang="ar-EG" sz="3600" b="1" dirty="0" smtClean="0">
                <a:solidFill>
                  <a:srgbClr val="FF0000"/>
                </a:solidFill>
              </a:rPr>
              <a:t>الم</a:t>
            </a:r>
            <a:r>
              <a:rPr lang="ar-IQ" sz="3600" b="1" dirty="0" smtClean="0">
                <a:solidFill>
                  <a:srgbClr val="FF0000"/>
                </a:solidFill>
              </a:rPr>
              <a:t>علم</a:t>
            </a:r>
            <a:r>
              <a:rPr lang="ar-EG" sz="3600" b="1" dirty="0" smtClean="0">
                <a:solidFill>
                  <a:srgbClr val="FF0000"/>
                </a:solidFill>
              </a:rPr>
              <a:t> </a:t>
            </a:r>
            <a:r>
              <a:rPr lang="ar-EG" sz="3600" b="1" dirty="0">
                <a:solidFill>
                  <a:srgbClr val="FF0000"/>
                </a:solidFill>
              </a:rPr>
              <a:t>الدارس </a:t>
            </a:r>
            <a:r>
              <a:rPr lang="ar-EG" sz="3600" b="1" dirty="0" err="1">
                <a:solidFill>
                  <a:srgbClr val="FF0000"/>
                </a:solidFill>
              </a:rPr>
              <a:t>فى</a:t>
            </a:r>
            <a:r>
              <a:rPr lang="ar-EG" sz="3600" b="1" dirty="0">
                <a:solidFill>
                  <a:srgbClr val="FF0000"/>
                </a:solidFill>
              </a:rPr>
              <a:t> موقف يحتاج إلى بذل جهد فكرى لحل مشكلة قد تواجهه</a:t>
            </a:r>
            <a:r>
              <a:rPr lang="ar-EG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monitor"/>
          <p:cNvSpPr>
            <a:spLocks noEditPoints="1" noChangeArrowheads="1"/>
          </p:cNvSpPr>
          <p:nvPr/>
        </p:nvSpPr>
        <p:spPr bwMode="auto">
          <a:xfrm>
            <a:off x="0" y="0"/>
            <a:ext cx="3635375" cy="2781300"/>
          </a:xfrm>
          <a:custGeom>
            <a:avLst/>
            <a:gdLst>
              <a:gd name="T0" fmla="*/ 6837 w 21600"/>
              <a:gd name="T1" fmla="*/ 21600 h 21600"/>
              <a:gd name="T2" fmla="*/ 3108 w 21600"/>
              <a:gd name="T3" fmla="*/ 19849 h 21600"/>
              <a:gd name="T4" fmla="*/ 0 w 21600"/>
              <a:gd name="T5" fmla="*/ 15178 h 21600"/>
              <a:gd name="T6" fmla="*/ 0 w 21600"/>
              <a:gd name="T7" fmla="*/ 10508 h 21600"/>
              <a:gd name="T8" fmla="*/ 0 w 21600"/>
              <a:gd name="T9" fmla="*/ 3941 h 21600"/>
              <a:gd name="T10" fmla="*/ 8081 w 21600"/>
              <a:gd name="T11" fmla="*/ 1168 h 21600"/>
              <a:gd name="T12" fmla="*/ 17871 w 21600"/>
              <a:gd name="T13" fmla="*/ 0 h 21600"/>
              <a:gd name="T14" fmla="*/ 21600 w 21600"/>
              <a:gd name="T15" fmla="*/ 1751 h 21600"/>
              <a:gd name="T16" fmla="*/ 21600 w 21600"/>
              <a:gd name="T17" fmla="*/ 10508 h 21600"/>
              <a:gd name="T18" fmla="*/ 21600 w 21600"/>
              <a:gd name="T19" fmla="*/ 16346 h 21600"/>
              <a:gd name="T20" fmla="*/ 10722 w 21600"/>
              <a:gd name="T21" fmla="*/ 20286 h 21600"/>
              <a:gd name="T22" fmla="*/ 1204 w 21600"/>
              <a:gd name="T23" fmla="*/ 22548 h 21600"/>
              <a:gd name="T24" fmla="*/ 20706 w 21600"/>
              <a:gd name="T25" fmla="*/ 283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 extrusionOk="0">
                <a:moveTo>
                  <a:pt x="6837" y="21600"/>
                </a:moveTo>
                <a:lnTo>
                  <a:pt x="3108" y="19849"/>
                </a:lnTo>
                <a:lnTo>
                  <a:pt x="3108" y="17659"/>
                </a:lnTo>
                <a:lnTo>
                  <a:pt x="0" y="15178"/>
                </a:lnTo>
                <a:lnTo>
                  <a:pt x="0" y="10508"/>
                </a:lnTo>
                <a:lnTo>
                  <a:pt x="0" y="3941"/>
                </a:lnTo>
                <a:lnTo>
                  <a:pt x="8081" y="1168"/>
                </a:lnTo>
                <a:lnTo>
                  <a:pt x="10722" y="1605"/>
                </a:lnTo>
                <a:lnTo>
                  <a:pt x="12587" y="1751"/>
                </a:lnTo>
                <a:lnTo>
                  <a:pt x="17871" y="0"/>
                </a:lnTo>
                <a:lnTo>
                  <a:pt x="21600" y="1751"/>
                </a:lnTo>
                <a:lnTo>
                  <a:pt x="21600" y="10508"/>
                </a:lnTo>
                <a:lnTo>
                  <a:pt x="21600" y="16346"/>
                </a:lnTo>
                <a:lnTo>
                  <a:pt x="10722" y="20286"/>
                </a:lnTo>
                <a:lnTo>
                  <a:pt x="6837" y="21600"/>
                </a:lnTo>
                <a:close/>
              </a:path>
              <a:path w="21600" h="21600" extrusionOk="0">
                <a:moveTo>
                  <a:pt x="3108" y="5254"/>
                </a:moveTo>
                <a:lnTo>
                  <a:pt x="2642" y="4962"/>
                </a:lnTo>
                <a:lnTo>
                  <a:pt x="777" y="4232"/>
                </a:lnTo>
                <a:lnTo>
                  <a:pt x="155" y="3941"/>
                </a:lnTo>
                <a:moveTo>
                  <a:pt x="6837" y="7005"/>
                </a:moveTo>
                <a:lnTo>
                  <a:pt x="6216" y="6714"/>
                </a:lnTo>
                <a:lnTo>
                  <a:pt x="3885" y="5546"/>
                </a:lnTo>
                <a:lnTo>
                  <a:pt x="3108" y="5254"/>
                </a:lnTo>
                <a:moveTo>
                  <a:pt x="19735" y="14595"/>
                </a:moveTo>
                <a:lnTo>
                  <a:pt x="19735" y="4816"/>
                </a:lnTo>
                <a:lnTo>
                  <a:pt x="9790" y="8319"/>
                </a:lnTo>
                <a:lnTo>
                  <a:pt x="9790" y="18243"/>
                </a:lnTo>
                <a:lnTo>
                  <a:pt x="19735" y="14595"/>
                </a:lnTo>
                <a:moveTo>
                  <a:pt x="3108" y="17659"/>
                </a:moveTo>
                <a:lnTo>
                  <a:pt x="3108" y="5254"/>
                </a:lnTo>
                <a:lnTo>
                  <a:pt x="12742" y="1751"/>
                </a:lnTo>
                <a:moveTo>
                  <a:pt x="21600" y="1751"/>
                </a:moveTo>
                <a:lnTo>
                  <a:pt x="6837" y="7005"/>
                </a:lnTo>
                <a:lnTo>
                  <a:pt x="6837" y="216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 rot="9039661" flipH="1">
            <a:off x="985838" y="43307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endParaRPr lang="en-US" sz="2000"/>
          </a:p>
        </p:txBody>
      </p:sp>
      <p:sp>
        <p:nvSpPr>
          <p:cNvPr id="26631" name="PubOvalCallout"/>
          <p:cNvSpPr>
            <a:spLocks noEditPoints="1" noChangeArrowheads="1"/>
          </p:cNvSpPr>
          <p:nvPr/>
        </p:nvSpPr>
        <p:spPr bwMode="auto">
          <a:xfrm>
            <a:off x="3029388" y="2392083"/>
            <a:ext cx="3886200" cy="3162300"/>
          </a:xfrm>
          <a:custGeom>
            <a:avLst/>
            <a:gdLst>
              <a:gd name="G0" fmla="+- 0 0 0"/>
              <a:gd name="G1" fmla="+- 21600 0 0"/>
              <a:gd name="T0" fmla="*/ 10800 w 21600"/>
              <a:gd name="T1" fmla="*/ 0 h 21600"/>
              <a:gd name="T2" fmla="*/ 0 w 21600"/>
              <a:gd name="T3" fmla="*/ 8105 h 21600"/>
              <a:gd name="T4" fmla="*/ 21600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21600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rgbClr val="CC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ar-EG" sz="3600" b="1">
                <a:solidFill>
                  <a:srgbClr val="FFFF66"/>
                </a:solidFill>
              </a:rPr>
              <a:t>رابعا - التهيئة</a:t>
            </a:r>
          </a:p>
          <a:p>
            <a:r>
              <a:rPr lang="ar-EG" sz="3600" b="1">
                <a:solidFill>
                  <a:srgbClr val="FFFF66"/>
                </a:solidFill>
              </a:rPr>
              <a:t>بإستخدام ألاحداث الجارية</a:t>
            </a:r>
            <a:endParaRPr lang="en-US" sz="3600" b="1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Film"/>
          <p:cNvSpPr>
            <a:spLocks noEditPoints="1" noChangeArrowheads="1"/>
          </p:cNvSpPr>
          <p:nvPr/>
        </p:nvSpPr>
        <p:spPr bwMode="auto">
          <a:xfrm>
            <a:off x="971550" y="404813"/>
            <a:ext cx="2376488" cy="44719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ar-EG" sz="2400" b="1">
                <a:solidFill>
                  <a:srgbClr val="FF0000"/>
                </a:solidFill>
              </a:rPr>
              <a:t>الافلام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76375" y="6921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EG" sz="2400" b="1" dirty="0" err="1" smtClean="0">
                <a:solidFill>
                  <a:srgbClr val="FF0000"/>
                </a:solidFill>
              </a:rPr>
              <a:t>الشرا</a:t>
            </a:r>
            <a:r>
              <a:rPr lang="ar-IQ" sz="2400" b="1" dirty="0" smtClean="0">
                <a:solidFill>
                  <a:srgbClr val="FF0000"/>
                </a:solidFill>
              </a:rPr>
              <a:t>ئ</a:t>
            </a:r>
            <a:r>
              <a:rPr lang="ar-EG" sz="2400" b="1" dirty="0" smtClean="0">
                <a:solidFill>
                  <a:srgbClr val="FF0000"/>
                </a:solidFill>
              </a:rPr>
              <a:t>ط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692275" y="3716338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ar-EG" sz="2400" b="1">
                <a:solidFill>
                  <a:srgbClr val="FF0000"/>
                </a:solidFill>
              </a:rPr>
              <a:t>الديسكات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4932363" y="620713"/>
            <a:ext cx="3743325" cy="3024187"/>
          </a:xfrm>
          <a:prstGeom prst="leftArrowCallout">
            <a:avLst>
              <a:gd name="adj1" fmla="val 25000"/>
              <a:gd name="adj2" fmla="val 25000"/>
              <a:gd name="adj3" fmla="val 20630"/>
              <a:gd name="adj4" fmla="val 58301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EG" sz="2800" b="1"/>
              <a:t>خامسا - التهيئة</a:t>
            </a:r>
          </a:p>
          <a:p>
            <a:r>
              <a:rPr lang="ar-EG" sz="2800" b="1"/>
              <a:t>بإستخدام الوسائل </a:t>
            </a:r>
          </a:p>
          <a:p>
            <a:r>
              <a:rPr lang="ar-EG" sz="2800" b="1"/>
              <a:t>التعليمية .</a:t>
            </a:r>
            <a:endParaRPr lang="en-US" sz="2800" b="1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 rot="1159940">
            <a:off x="4546600" y="3875088"/>
            <a:ext cx="2389188" cy="1214437"/>
          </a:xfrm>
          <a:prstGeom prst="curvedLeftArrow">
            <a:avLst>
              <a:gd name="adj1" fmla="val 15685"/>
              <a:gd name="adj2" fmla="val 40000"/>
              <a:gd name="adj3" fmla="val 6557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 rot="1386075">
            <a:off x="3759200" y="3635375"/>
            <a:ext cx="760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EG" sz="3200" b="1"/>
              <a:t>مثل</a:t>
            </a:r>
            <a:r>
              <a:rPr lang="ar-EG" sz="3200" b="1" i="1"/>
              <a:t> </a:t>
            </a:r>
            <a:endParaRPr lang="en-US" sz="3200" b="1" i="1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900113" y="5157788"/>
            <a:ext cx="7775575" cy="1646237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2800" b="1"/>
              <a:t>و التى تدور حول موضوع الدرس و يتم إستخدامها قبل الدرس</a:t>
            </a:r>
          </a:p>
          <a:p>
            <a:r>
              <a:rPr lang="ar-EG" sz="2800" b="1"/>
              <a:t>من قبل الدارسين ثم تدور مناقشة حول المعلومات المتضمنة .</a:t>
            </a:r>
            <a:r>
              <a:rPr lang="ar-EG" sz="1800"/>
              <a:t> </a:t>
            </a:r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4827617" y="180982"/>
            <a:ext cx="3887787" cy="4176712"/>
          </a:xfrm>
          <a:prstGeom prst="foldedCorner">
            <a:avLst>
              <a:gd name="adj" fmla="val 27545"/>
            </a:avLst>
          </a:prstGeom>
          <a:solidFill>
            <a:srgbClr val="FFFF66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4000" b="1" dirty="0">
                <a:solidFill>
                  <a:srgbClr val="003300"/>
                </a:solidFill>
              </a:rPr>
              <a:t>سادسا - التهيئة بذكر</a:t>
            </a:r>
          </a:p>
          <a:p>
            <a:r>
              <a:rPr lang="ar-EG" sz="4000" b="1" dirty="0">
                <a:solidFill>
                  <a:srgbClr val="003300"/>
                </a:solidFill>
              </a:rPr>
              <a:t> أهداف الدرس .</a:t>
            </a:r>
            <a:endParaRPr lang="en-US" sz="4000" b="1" dirty="0">
              <a:solidFill>
                <a:srgbClr val="003300"/>
              </a:solidFill>
            </a:endParaRPr>
          </a:p>
        </p:txBody>
      </p:sp>
      <p:sp>
        <p:nvSpPr>
          <p:cNvPr id="28678" name="AutoShape 6"/>
          <p:cNvSpPr>
            <a:spLocks/>
          </p:cNvSpPr>
          <p:nvPr/>
        </p:nvSpPr>
        <p:spPr bwMode="auto">
          <a:xfrm>
            <a:off x="928662" y="1857364"/>
            <a:ext cx="3006725" cy="4032250"/>
          </a:xfrm>
          <a:prstGeom prst="borderCallout3">
            <a:avLst>
              <a:gd name="adj1" fmla="val 7085"/>
              <a:gd name="adj2" fmla="val 99206"/>
              <a:gd name="adj3" fmla="val 63069"/>
              <a:gd name="adj4" fmla="val 129938"/>
              <a:gd name="adj5" fmla="val 7755"/>
              <a:gd name="adj6" fmla="val 169853"/>
              <a:gd name="adj7" fmla="val 6575"/>
              <a:gd name="adj8" fmla="val 9899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ar-EG" sz="3200" b="1" dirty="0">
                <a:solidFill>
                  <a:srgbClr val="003300"/>
                </a:solidFill>
              </a:rPr>
              <a:t>وفيها يقوم </a:t>
            </a:r>
            <a:r>
              <a:rPr lang="ar-EG" sz="3200" b="1" dirty="0" smtClean="0">
                <a:solidFill>
                  <a:srgbClr val="003300"/>
                </a:solidFill>
              </a:rPr>
              <a:t>الم</a:t>
            </a:r>
            <a:r>
              <a:rPr lang="ar-IQ" sz="3200" b="1" dirty="0" smtClean="0">
                <a:solidFill>
                  <a:srgbClr val="003300"/>
                </a:solidFill>
              </a:rPr>
              <a:t>علم</a:t>
            </a:r>
            <a:r>
              <a:rPr lang="ar-EG" sz="3200" b="1" dirty="0" smtClean="0">
                <a:solidFill>
                  <a:srgbClr val="003300"/>
                </a:solidFill>
              </a:rPr>
              <a:t> </a:t>
            </a:r>
            <a:r>
              <a:rPr lang="ar-EG" sz="3200" b="1" dirty="0">
                <a:solidFill>
                  <a:srgbClr val="003300"/>
                </a:solidFill>
              </a:rPr>
              <a:t>بذكر أهداف الدرس </a:t>
            </a:r>
            <a:r>
              <a:rPr lang="ar-EG" sz="3200" b="1" dirty="0" err="1">
                <a:solidFill>
                  <a:srgbClr val="003300"/>
                </a:solidFill>
              </a:rPr>
              <a:t>فى</a:t>
            </a:r>
            <a:r>
              <a:rPr lang="ar-EG" sz="3200" b="1" dirty="0">
                <a:solidFill>
                  <a:srgbClr val="003300"/>
                </a:solidFill>
              </a:rPr>
              <a:t> بدايته </a:t>
            </a:r>
            <a:r>
              <a:rPr lang="ar-EG" sz="2400" b="1" dirty="0">
                <a:solidFill>
                  <a:srgbClr val="0033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ar-EG" sz="2400" b="1" dirty="0">
                <a:solidFill>
                  <a:srgbClr val="003300"/>
                </a:solidFill>
              </a:rPr>
              <a:t>- </a:t>
            </a:r>
          </a:p>
          <a:p>
            <a:pPr>
              <a:buFont typeface="Wingdings" pitchFamily="2" charset="2"/>
              <a:buChar char="Ø"/>
            </a:pPr>
            <a:r>
              <a:rPr lang="ar-EG" sz="2400" b="1" dirty="0">
                <a:solidFill>
                  <a:srgbClr val="003300"/>
                </a:solidFill>
              </a:rPr>
              <a:t>- </a:t>
            </a:r>
          </a:p>
          <a:p>
            <a:pPr>
              <a:buFont typeface="Wingdings" pitchFamily="2" charset="2"/>
              <a:buChar char="Ø"/>
            </a:pPr>
            <a:r>
              <a:rPr lang="ar-EG" sz="2400" b="1" dirty="0">
                <a:solidFill>
                  <a:srgbClr val="003300"/>
                </a:solidFill>
              </a:rPr>
              <a:t>- </a:t>
            </a:r>
          </a:p>
          <a:p>
            <a:pPr>
              <a:buFont typeface="Wingdings" pitchFamily="2" charset="2"/>
              <a:buChar char="Ø"/>
            </a:pPr>
            <a:r>
              <a:rPr lang="ar-EG" sz="2400" b="1" dirty="0">
                <a:solidFill>
                  <a:srgbClr val="003300"/>
                </a:solidFill>
              </a:rPr>
              <a:t>-</a:t>
            </a:r>
          </a:p>
          <a:p>
            <a:pPr algn="ctr"/>
            <a:endParaRPr lang="ar-EG" sz="2400" b="1" dirty="0">
              <a:solidFill>
                <a:srgbClr val="0033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ar-EG" sz="2400" b="1" dirty="0">
              <a:solidFill>
                <a:srgbClr val="0033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ar-EG" sz="2400" b="1" dirty="0">
              <a:solidFill>
                <a:srgbClr val="0033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ar-EG" sz="2400" b="1" dirty="0">
              <a:solidFill>
                <a:srgbClr val="0033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4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979613" y="2276475"/>
            <a:ext cx="4586287" cy="230505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CC66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CC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EG" sz="4000" b="1">
                <a:solidFill>
                  <a:srgbClr val="FFFF00"/>
                </a:solidFill>
              </a:rPr>
              <a:t>مهارات التدريس</a:t>
            </a:r>
            <a:endParaRPr lang="en-US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b="1"/>
              <a:t>مثال على التهيئة بذكر ألاهداف</a:t>
            </a:r>
            <a:r>
              <a:rPr lang="ar-EG"/>
              <a:t> </a:t>
            </a:r>
            <a:endParaRPr lang="en-US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ar-EG" sz="3600" b="1" dirty="0"/>
              <a:t>عند دراسة وجوب العمل </a:t>
            </a:r>
            <a:r>
              <a:rPr lang="ar-EG" sz="3600" b="1" dirty="0" smtClean="0"/>
              <a:t>الجماع</a:t>
            </a:r>
            <a:r>
              <a:rPr lang="ar-IQ" sz="3600" b="1" dirty="0" smtClean="0"/>
              <a:t>ي</a:t>
            </a:r>
            <a:r>
              <a:rPr lang="ar-EG" sz="3600" b="1" dirty="0" smtClean="0"/>
              <a:t> </a:t>
            </a:r>
            <a:r>
              <a:rPr lang="ar-EG" sz="3600" b="1" dirty="0"/>
              <a:t>يمهد </a:t>
            </a:r>
            <a:r>
              <a:rPr lang="ar-EG" sz="3600" b="1" dirty="0" smtClean="0"/>
              <a:t>الم</a:t>
            </a:r>
            <a:r>
              <a:rPr lang="ar-IQ" sz="3600" b="1" dirty="0" smtClean="0"/>
              <a:t>علم</a:t>
            </a:r>
            <a:r>
              <a:rPr lang="ar-EG" sz="3600" b="1" dirty="0" smtClean="0"/>
              <a:t> بذكر أهداف </a:t>
            </a:r>
            <a:r>
              <a:rPr lang="ar-EG" sz="3600" b="1" dirty="0"/>
              <a:t>الموضوع :</a:t>
            </a:r>
          </a:p>
          <a:p>
            <a:pPr>
              <a:buFont typeface="Wingdings" pitchFamily="2" charset="2"/>
              <a:buNone/>
            </a:pPr>
            <a:r>
              <a:rPr lang="ar-IQ" sz="4000" b="1" dirty="0" smtClean="0"/>
              <a:t>  </a:t>
            </a:r>
            <a:r>
              <a:rPr lang="ar-EG" sz="4000" b="1" dirty="0" smtClean="0"/>
              <a:t>وجوب </a:t>
            </a:r>
            <a:r>
              <a:rPr lang="ar-EG" sz="4000" b="1" dirty="0"/>
              <a:t>العمل </a:t>
            </a:r>
            <a:r>
              <a:rPr lang="ar-EG" sz="4000" b="1" dirty="0" smtClean="0"/>
              <a:t>الجماع</a:t>
            </a:r>
            <a:r>
              <a:rPr lang="ar-IQ" sz="4000" b="1" dirty="0" smtClean="0"/>
              <a:t>ي</a:t>
            </a:r>
            <a:r>
              <a:rPr lang="ar-EG" sz="4000" b="1" dirty="0" smtClean="0"/>
              <a:t> </a:t>
            </a:r>
            <a:r>
              <a:rPr lang="ar-EG" sz="4000" b="1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ar-IQ" sz="4000" b="1" dirty="0" smtClean="0"/>
              <a:t>  </a:t>
            </a:r>
            <a:r>
              <a:rPr lang="ar-EG" sz="4000" b="1" dirty="0" smtClean="0"/>
              <a:t>فوائد </a:t>
            </a:r>
            <a:r>
              <a:rPr lang="ar-EG" sz="4000" b="1" dirty="0"/>
              <a:t>العمل </a:t>
            </a:r>
            <a:r>
              <a:rPr lang="ar-EG" sz="4000" b="1" dirty="0" smtClean="0"/>
              <a:t>الجماع</a:t>
            </a:r>
            <a:r>
              <a:rPr lang="ar-IQ" sz="4000" b="1" dirty="0" smtClean="0"/>
              <a:t>ي</a:t>
            </a:r>
            <a:r>
              <a:rPr lang="ar-EG" sz="4000" b="1" dirty="0" smtClean="0"/>
              <a:t> </a:t>
            </a:r>
            <a:r>
              <a:rPr lang="ar-EG" sz="4000" b="1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ar-IQ" sz="4000" b="1" dirty="0" smtClean="0"/>
              <a:t>  </a:t>
            </a:r>
            <a:r>
              <a:rPr lang="ar-EG" sz="4000" b="1" dirty="0" smtClean="0"/>
              <a:t>شروط </a:t>
            </a:r>
            <a:r>
              <a:rPr lang="ar-EG" sz="4000" b="1" dirty="0"/>
              <a:t>العمل </a:t>
            </a:r>
            <a:r>
              <a:rPr lang="ar-EG" sz="4000" b="1" dirty="0" smtClean="0"/>
              <a:t>الجماع</a:t>
            </a:r>
            <a:r>
              <a:rPr lang="ar-IQ" sz="4000" b="1" dirty="0" smtClean="0"/>
              <a:t>ي</a:t>
            </a:r>
            <a:r>
              <a:rPr lang="ar-EG" sz="4000" b="1" dirty="0" smtClean="0"/>
              <a:t> </a:t>
            </a:r>
            <a:r>
              <a:rPr lang="ar-EG" sz="4000" b="1" dirty="0"/>
              <a:t>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>
                <a:gamma/>
                <a:shade val="46275"/>
                <a:invGamma/>
              </a:srgbClr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960" name="Group 104"/>
          <p:cNvGraphicFramePr>
            <a:graphicFrameLocks noGrp="1"/>
          </p:cNvGraphicFramePr>
          <p:nvPr/>
        </p:nvGraphicFramePr>
        <p:xfrm>
          <a:off x="395288" y="1773238"/>
          <a:ext cx="8424862" cy="4624263"/>
        </p:xfrm>
        <a:graphic>
          <a:graphicData uri="http://schemas.openxmlformats.org/drawingml/2006/table">
            <a:tbl>
              <a:tblPr rtl="1"/>
              <a:tblGrid>
                <a:gridCol w="708025"/>
                <a:gridCol w="4403725"/>
                <a:gridCol w="1152525"/>
                <a:gridCol w="1152525"/>
                <a:gridCol w="1008062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اداء مهارة التهيئة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درجة تحقق الاداء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ضعيف      متوسط     جيد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1          2          3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مناسبتها لموضوع الدرس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جذبها لانتباه الدارسين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مدى اثارتها لدافعية الدارسين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مدى مناسبة زمن ادائها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عدم التكلف فيها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21961" name="Text Box 105"/>
          <p:cNvSpPr txBox="1">
            <a:spLocks noChangeArrowheads="1"/>
          </p:cNvSpPr>
          <p:nvPr/>
        </p:nvSpPr>
        <p:spPr bwMode="auto">
          <a:xfrm>
            <a:off x="1979613" y="476250"/>
            <a:ext cx="496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EG" sz="3200" b="1">
                <a:solidFill>
                  <a:srgbClr val="FFFF66"/>
                </a:solidFill>
              </a:rPr>
              <a:t>بطاقة تقويم مهارة التهيئة</a:t>
            </a:r>
            <a:endParaRPr lang="en-US" sz="3200" b="1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sz="4800" b="0"/>
              <a:t>تذكر أن هدفنا هو :</a:t>
            </a:r>
            <a:endParaRPr lang="en-US" sz="4800" b="0"/>
          </a:p>
        </p:txBody>
      </p:sp>
      <p:sp>
        <p:nvSpPr>
          <p:cNvPr id="6686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ar-EG" sz="3600" b="1"/>
              <a:t>التعرف على كيفية أداء :</a:t>
            </a:r>
          </a:p>
          <a:p>
            <a:pPr marL="609600" indent="-609600">
              <a:buClr>
                <a:srgbClr val="FF0000"/>
              </a:buClr>
              <a:buFontTx/>
              <a:buAutoNum type="arabicParenR"/>
            </a:pPr>
            <a:r>
              <a:rPr lang="ar-EG" sz="3600" b="1"/>
              <a:t>مهارات إلاعداد للدرس .</a:t>
            </a:r>
          </a:p>
          <a:p>
            <a:pPr marL="609600" indent="-609600">
              <a:buClr>
                <a:srgbClr val="FF0000"/>
              </a:buClr>
              <a:buFontTx/>
              <a:buAutoNum type="arabicParenR"/>
            </a:pPr>
            <a:r>
              <a:rPr lang="ar-EG" sz="3600" b="1"/>
              <a:t>مهارات تنفيذ الدرس .</a:t>
            </a:r>
            <a:r>
              <a:rPr lang="ar-EG"/>
              <a:t>  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6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63625"/>
          </a:xfrm>
        </p:spPr>
        <p:txBody>
          <a:bodyPr/>
          <a:lstStyle/>
          <a:p>
            <a:pPr algn="ctr"/>
            <a:r>
              <a:rPr lang="ar-EG" u="sng" dirty="0"/>
              <a:t>مهارات العمليات التنظيمية </a:t>
            </a:r>
            <a:endParaRPr lang="en-US" u="sng" dirty="0"/>
          </a:p>
        </p:txBody>
      </p:sp>
      <p:sp>
        <p:nvSpPr>
          <p:cNvPr id="672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828800"/>
            <a:ext cx="8748713" cy="4695825"/>
          </a:xfrm>
        </p:spPr>
        <p:txBody>
          <a:bodyPr/>
          <a:lstStyle/>
          <a:p>
            <a:r>
              <a:rPr lang="ar-EG" sz="3600" b="1"/>
              <a:t>توضيح كيفية السير في الدرس وتسلسله للطلاب</a:t>
            </a:r>
          </a:p>
          <a:p>
            <a:r>
              <a:rPr lang="ar-EG" sz="3600" b="1"/>
              <a:t>كتابة النقاط المهمة على السبورة كلما وصل إليها </a:t>
            </a:r>
          </a:p>
          <a:p>
            <a:r>
              <a:rPr lang="ar-EG" sz="3600" b="1"/>
              <a:t>الشرح مع بيان علاقتها بالنقاط الأخرى</a:t>
            </a:r>
          </a:p>
          <a:p>
            <a:r>
              <a:rPr lang="ar-EG" sz="3600" b="1"/>
              <a:t>ربط أجزاء الدرس ببعضها </a:t>
            </a:r>
          </a:p>
          <a:p>
            <a:r>
              <a:rPr lang="ar-EG" sz="3600" b="1"/>
              <a:t>عدم الخروج من موضوع الدرس</a:t>
            </a:r>
          </a:p>
          <a:p>
            <a:r>
              <a:rPr lang="ar-EG" sz="3600" b="1"/>
              <a:t>عدم استخدام التكرار الممل</a:t>
            </a:r>
            <a:endParaRPr lang="en-US" sz="3600" b="1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0" grpId="0"/>
      <p:bldP spid="672770" grpId="1"/>
      <p:bldP spid="6727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35038"/>
          </a:xfrm>
        </p:spPr>
        <p:txBody>
          <a:bodyPr/>
          <a:lstStyle/>
          <a:p>
            <a:pPr algn="ctr"/>
            <a:r>
              <a:rPr lang="ar-EG" u="sng" dirty="0"/>
              <a:t>مهارات العمليات التفاعلية</a:t>
            </a:r>
            <a:endParaRPr lang="en-US" u="sng" dirty="0"/>
          </a:p>
        </p:txBody>
      </p:sp>
      <p:sp>
        <p:nvSpPr>
          <p:cNvPr id="67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557338"/>
            <a:ext cx="8820150" cy="4337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r-EG" b="1"/>
              <a:t>( وهي العمليات المختصة بالتفاعل بين المعلم والطلاب وتشمل الآتي): </a:t>
            </a:r>
          </a:p>
          <a:p>
            <a:pPr>
              <a:lnSpc>
                <a:spcPct val="90000"/>
              </a:lnSpc>
            </a:pPr>
            <a:endParaRPr lang="ar-EG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r-EG" b="1"/>
              <a:t>1- طرح الأسئلة والمشكلات على الطلاب أثناء الدرس.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r-EG" b="1"/>
              <a:t>2- السماح للطلاب بتوجيه الأسئلة والاستفسارات التي يحتاجون إليها.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r-EG" b="1"/>
              <a:t>3- الإجابة على هذه الأسئلة والاستفسارات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r-EG" b="1"/>
              <a:t>4- تشجيع الطلاب على المناقشة وإبداء الرأي.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ar-EG" b="1"/>
          </a:p>
          <a:p>
            <a:pPr>
              <a:lnSpc>
                <a:spcPct val="90000"/>
              </a:lnSpc>
            </a:pPr>
            <a:endParaRPr lang="en-US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4" grpId="0"/>
      <p:bldP spid="6737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rrowheads="1"/>
          </p:cNvSpPr>
          <p:nvPr/>
        </p:nvSpPr>
        <p:spPr bwMode="auto">
          <a:xfrm>
            <a:off x="1619250" y="1341438"/>
            <a:ext cx="5616575" cy="3816350"/>
          </a:xfrm>
          <a:prstGeom prst="star5">
            <a:avLst>
              <a:gd name="adj" fmla="val 16593"/>
              <a:gd name="hf" fmla="val 105146"/>
              <a:gd name="vf" fmla="val 11055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4000" b="1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203575" y="2643182"/>
            <a:ext cx="23050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</a:rPr>
              <a:t>التنفيذ</a:t>
            </a:r>
          </a:p>
          <a:p>
            <a:pPr algn="ctr"/>
            <a:r>
              <a:rPr lang="ar-IQ" sz="3200" b="1" dirty="0" smtClean="0">
                <a:solidFill>
                  <a:srgbClr val="FF0000"/>
                </a:solidFill>
              </a:rPr>
              <a:t>”</a:t>
            </a:r>
            <a:r>
              <a:rPr lang="ar-EG" sz="3200" b="1" dirty="0" smtClean="0">
                <a:solidFill>
                  <a:srgbClr val="FF0000"/>
                </a:solidFill>
              </a:rPr>
              <a:t>مهارات </a:t>
            </a:r>
            <a:r>
              <a:rPr lang="ar-EG" sz="3200" b="1" dirty="0">
                <a:solidFill>
                  <a:srgbClr val="FF0000"/>
                </a:solidFill>
              </a:rPr>
              <a:t>عرض</a:t>
            </a:r>
          </a:p>
          <a:p>
            <a:pPr algn="ctr"/>
            <a:r>
              <a:rPr lang="ar-EG" sz="3200" b="1" dirty="0" smtClean="0">
                <a:solidFill>
                  <a:srgbClr val="FF0000"/>
                </a:solidFill>
              </a:rPr>
              <a:t>الدرس</a:t>
            </a:r>
            <a:r>
              <a:rPr lang="ar-IQ" sz="3200" b="1" dirty="0" smtClean="0">
                <a:solidFill>
                  <a:srgbClr val="FF0000"/>
                </a:solidFill>
              </a:rPr>
              <a:t>“</a:t>
            </a:r>
            <a:r>
              <a:rPr lang="ar-EG" sz="3200" b="1" dirty="0" smtClean="0">
                <a:solidFill>
                  <a:srgbClr val="FF0000"/>
                </a:solidFill>
              </a:rPr>
              <a:t>       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AutoShape 4"/>
          <p:cNvSpPr>
            <a:spLocks noChangeArrowheads="1"/>
          </p:cNvSpPr>
          <p:nvPr/>
        </p:nvSpPr>
        <p:spPr bwMode="auto">
          <a:xfrm>
            <a:off x="5364163" y="549275"/>
            <a:ext cx="3095625" cy="5040313"/>
          </a:xfrm>
          <a:prstGeom prst="wedgeRectCallout">
            <a:avLst>
              <a:gd name="adj1" fmla="val -117949"/>
              <a:gd name="adj2" fmla="val -3954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 algn="ctr"/>
            <a:endParaRPr lang="en-US"/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5364163" y="836613"/>
            <a:ext cx="2952750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EG" sz="3600" b="1"/>
              <a:t>و ترتبط تلك  المهارات بتقديم المادة العلمية للدارسين بما</a:t>
            </a:r>
          </a:p>
          <a:p>
            <a:r>
              <a:rPr lang="ar-EG" sz="3600" b="1"/>
              <a:t>يضمن تفاعلهم أثناء العملية التعليمية .</a:t>
            </a:r>
            <a:r>
              <a:rPr lang="ar-EG" sz="2800" b="1"/>
              <a:t> </a:t>
            </a:r>
          </a:p>
          <a:p>
            <a:endParaRPr lang="en-US" sz="2800" b="1"/>
          </a:p>
        </p:txBody>
      </p:sp>
      <p:grpSp>
        <p:nvGrpSpPr>
          <p:cNvPr id="148486" name="Group 6"/>
          <p:cNvGrpSpPr>
            <a:grpSpLocks/>
          </p:cNvGrpSpPr>
          <p:nvPr/>
        </p:nvGrpSpPr>
        <p:grpSpPr bwMode="auto">
          <a:xfrm flipH="1">
            <a:off x="468313" y="2133600"/>
            <a:ext cx="2374900" cy="4143375"/>
            <a:chOff x="440" y="1545"/>
            <a:chExt cx="2328" cy="2384"/>
          </a:xfrm>
        </p:grpSpPr>
        <p:grpSp>
          <p:nvGrpSpPr>
            <p:cNvPr id="148487" name="Group 7"/>
            <p:cNvGrpSpPr>
              <a:grpSpLocks/>
            </p:cNvGrpSpPr>
            <p:nvPr/>
          </p:nvGrpSpPr>
          <p:grpSpPr bwMode="auto">
            <a:xfrm>
              <a:off x="1953" y="1685"/>
              <a:ext cx="815" cy="839"/>
              <a:chOff x="1953" y="1685"/>
              <a:chExt cx="815" cy="839"/>
            </a:xfrm>
          </p:grpSpPr>
          <p:sp>
            <p:nvSpPr>
              <p:cNvPr id="148488" name="Freeform 8"/>
              <p:cNvSpPr>
                <a:spLocks/>
              </p:cNvSpPr>
              <p:nvPr/>
            </p:nvSpPr>
            <p:spPr bwMode="auto">
              <a:xfrm>
                <a:off x="2371" y="1685"/>
                <a:ext cx="397" cy="435"/>
              </a:xfrm>
              <a:custGeom>
                <a:avLst/>
                <a:gdLst/>
                <a:ahLst/>
                <a:cxnLst>
                  <a:cxn ang="0">
                    <a:pos x="0" y="469"/>
                  </a:cxn>
                  <a:cxn ang="0">
                    <a:pos x="102" y="421"/>
                  </a:cxn>
                  <a:cxn ang="0">
                    <a:pos x="150" y="379"/>
                  </a:cxn>
                  <a:cxn ang="0">
                    <a:pos x="173" y="344"/>
                  </a:cxn>
                  <a:cxn ang="0">
                    <a:pos x="184" y="293"/>
                  </a:cxn>
                  <a:cxn ang="0">
                    <a:pos x="205" y="234"/>
                  </a:cxn>
                  <a:cxn ang="0">
                    <a:pos x="239" y="170"/>
                  </a:cxn>
                  <a:cxn ang="0">
                    <a:pos x="258" y="128"/>
                  </a:cxn>
                  <a:cxn ang="0">
                    <a:pos x="292" y="83"/>
                  </a:cxn>
                  <a:cxn ang="0">
                    <a:pos x="317" y="34"/>
                  </a:cxn>
                  <a:cxn ang="0">
                    <a:pos x="331" y="9"/>
                  </a:cxn>
                  <a:cxn ang="0">
                    <a:pos x="350" y="0"/>
                  </a:cxn>
                  <a:cxn ang="0">
                    <a:pos x="383" y="0"/>
                  </a:cxn>
                  <a:cxn ang="0">
                    <a:pos x="416" y="13"/>
                  </a:cxn>
                  <a:cxn ang="0">
                    <a:pos x="423" y="42"/>
                  </a:cxn>
                  <a:cxn ang="0">
                    <a:pos x="427" y="77"/>
                  </a:cxn>
                  <a:cxn ang="0">
                    <a:pos x="423" y="114"/>
                  </a:cxn>
                  <a:cxn ang="0">
                    <a:pos x="412" y="157"/>
                  </a:cxn>
                  <a:cxn ang="0">
                    <a:pos x="400" y="205"/>
                  </a:cxn>
                  <a:cxn ang="0">
                    <a:pos x="382" y="260"/>
                  </a:cxn>
                  <a:cxn ang="0">
                    <a:pos x="382" y="301"/>
                  </a:cxn>
                  <a:cxn ang="0">
                    <a:pos x="441" y="311"/>
                  </a:cxn>
                  <a:cxn ang="0">
                    <a:pos x="516" y="274"/>
                  </a:cxn>
                  <a:cxn ang="0">
                    <a:pos x="555" y="247"/>
                  </a:cxn>
                  <a:cxn ang="0">
                    <a:pos x="617" y="191"/>
                  </a:cxn>
                  <a:cxn ang="0">
                    <a:pos x="669" y="149"/>
                  </a:cxn>
                  <a:cxn ang="0">
                    <a:pos x="700" y="128"/>
                  </a:cxn>
                  <a:cxn ang="0">
                    <a:pos x="750" y="109"/>
                  </a:cxn>
                  <a:cxn ang="0">
                    <a:pos x="781" y="114"/>
                  </a:cxn>
                  <a:cxn ang="0">
                    <a:pos x="795" y="141"/>
                  </a:cxn>
                  <a:cxn ang="0">
                    <a:pos x="795" y="183"/>
                  </a:cxn>
                  <a:cxn ang="0">
                    <a:pos x="777" y="210"/>
                  </a:cxn>
                  <a:cxn ang="0">
                    <a:pos x="731" y="251"/>
                  </a:cxn>
                  <a:cxn ang="0">
                    <a:pos x="668" y="315"/>
                  </a:cxn>
                  <a:cxn ang="0">
                    <a:pos x="564" y="426"/>
                  </a:cxn>
                  <a:cxn ang="0">
                    <a:pos x="550" y="451"/>
                  </a:cxn>
                  <a:cxn ang="0">
                    <a:pos x="569" y="479"/>
                  </a:cxn>
                  <a:cxn ang="0">
                    <a:pos x="584" y="525"/>
                  </a:cxn>
                  <a:cxn ang="0">
                    <a:pos x="584" y="551"/>
                  </a:cxn>
                  <a:cxn ang="0">
                    <a:pos x="569" y="579"/>
                  </a:cxn>
                  <a:cxn ang="0">
                    <a:pos x="557" y="600"/>
                  </a:cxn>
                  <a:cxn ang="0">
                    <a:pos x="555" y="621"/>
                  </a:cxn>
                  <a:cxn ang="0">
                    <a:pos x="566" y="648"/>
                  </a:cxn>
                  <a:cxn ang="0">
                    <a:pos x="570" y="672"/>
                  </a:cxn>
                  <a:cxn ang="0">
                    <a:pos x="564" y="695"/>
                  </a:cxn>
                  <a:cxn ang="0">
                    <a:pos x="536" y="723"/>
                  </a:cxn>
                  <a:cxn ang="0">
                    <a:pos x="495" y="754"/>
                  </a:cxn>
                  <a:cxn ang="0">
                    <a:pos x="456" y="775"/>
                  </a:cxn>
                  <a:cxn ang="0">
                    <a:pos x="386" y="805"/>
                  </a:cxn>
                  <a:cxn ang="0">
                    <a:pos x="290" y="813"/>
                  </a:cxn>
                  <a:cxn ang="0">
                    <a:pos x="170" y="859"/>
                  </a:cxn>
                  <a:cxn ang="0">
                    <a:pos x="122" y="869"/>
                  </a:cxn>
                  <a:cxn ang="0">
                    <a:pos x="0" y="469"/>
                  </a:cxn>
                </a:cxnLst>
                <a:rect l="0" t="0" r="r" b="b"/>
                <a:pathLst>
                  <a:path w="795" h="869">
                    <a:moveTo>
                      <a:pt x="0" y="469"/>
                    </a:moveTo>
                    <a:lnTo>
                      <a:pt x="102" y="421"/>
                    </a:lnTo>
                    <a:lnTo>
                      <a:pt x="150" y="379"/>
                    </a:lnTo>
                    <a:lnTo>
                      <a:pt x="173" y="344"/>
                    </a:lnTo>
                    <a:lnTo>
                      <a:pt x="184" y="293"/>
                    </a:lnTo>
                    <a:lnTo>
                      <a:pt x="205" y="234"/>
                    </a:lnTo>
                    <a:lnTo>
                      <a:pt x="239" y="170"/>
                    </a:lnTo>
                    <a:lnTo>
                      <a:pt x="258" y="128"/>
                    </a:lnTo>
                    <a:lnTo>
                      <a:pt x="292" y="83"/>
                    </a:lnTo>
                    <a:lnTo>
                      <a:pt x="317" y="34"/>
                    </a:lnTo>
                    <a:lnTo>
                      <a:pt x="331" y="9"/>
                    </a:lnTo>
                    <a:lnTo>
                      <a:pt x="350" y="0"/>
                    </a:lnTo>
                    <a:lnTo>
                      <a:pt x="383" y="0"/>
                    </a:lnTo>
                    <a:lnTo>
                      <a:pt x="416" y="13"/>
                    </a:lnTo>
                    <a:lnTo>
                      <a:pt x="423" y="42"/>
                    </a:lnTo>
                    <a:lnTo>
                      <a:pt x="427" y="77"/>
                    </a:lnTo>
                    <a:lnTo>
                      <a:pt x="423" y="114"/>
                    </a:lnTo>
                    <a:lnTo>
                      <a:pt x="412" y="157"/>
                    </a:lnTo>
                    <a:lnTo>
                      <a:pt x="400" y="205"/>
                    </a:lnTo>
                    <a:lnTo>
                      <a:pt x="382" y="260"/>
                    </a:lnTo>
                    <a:lnTo>
                      <a:pt x="382" y="301"/>
                    </a:lnTo>
                    <a:lnTo>
                      <a:pt x="441" y="311"/>
                    </a:lnTo>
                    <a:lnTo>
                      <a:pt x="516" y="274"/>
                    </a:lnTo>
                    <a:lnTo>
                      <a:pt x="555" y="247"/>
                    </a:lnTo>
                    <a:lnTo>
                      <a:pt x="617" y="191"/>
                    </a:lnTo>
                    <a:lnTo>
                      <a:pt x="669" y="149"/>
                    </a:lnTo>
                    <a:lnTo>
                      <a:pt x="700" y="128"/>
                    </a:lnTo>
                    <a:lnTo>
                      <a:pt x="750" y="109"/>
                    </a:lnTo>
                    <a:lnTo>
                      <a:pt x="781" y="114"/>
                    </a:lnTo>
                    <a:lnTo>
                      <a:pt x="795" y="141"/>
                    </a:lnTo>
                    <a:lnTo>
                      <a:pt x="795" y="183"/>
                    </a:lnTo>
                    <a:lnTo>
                      <a:pt x="777" y="210"/>
                    </a:lnTo>
                    <a:lnTo>
                      <a:pt x="731" y="251"/>
                    </a:lnTo>
                    <a:lnTo>
                      <a:pt x="668" y="315"/>
                    </a:lnTo>
                    <a:lnTo>
                      <a:pt x="564" y="426"/>
                    </a:lnTo>
                    <a:lnTo>
                      <a:pt x="550" y="451"/>
                    </a:lnTo>
                    <a:lnTo>
                      <a:pt x="569" y="479"/>
                    </a:lnTo>
                    <a:lnTo>
                      <a:pt x="584" y="525"/>
                    </a:lnTo>
                    <a:lnTo>
                      <a:pt x="584" y="551"/>
                    </a:lnTo>
                    <a:lnTo>
                      <a:pt x="569" y="579"/>
                    </a:lnTo>
                    <a:lnTo>
                      <a:pt x="557" y="600"/>
                    </a:lnTo>
                    <a:lnTo>
                      <a:pt x="555" y="621"/>
                    </a:lnTo>
                    <a:lnTo>
                      <a:pt x="566" y="648"/>
                    </a:lnTo>
                    <a:lnTo>
                      <a:pt x="570" y="672"/>
                    </a:lnTo>
                    <a:lnTo>
                      <a:pt x="564" y="695"/>
                    </a:lnTo>
                    <a:lnTo>
                      <a:pt x="536" y="723"/>
                    </a:lnTo>
                    <a:lnTo>
                      <a:pt x="495" y="754"/>
                    </a:lnTo>
                    <a:lnTo>
                      <a:pt x="456" y="775"/>
                    </a:lnTo>
                    <a:lnTo>
                      <a:pt x="386" y="805"/>
                    </a:lnTo>
                    <a:lnTo>
                      <a:pt x="290" y="813"/>
                    </a:lnTo>
                    <a:lnTo>
                      <a:pt x="170" y="859"/>
                    </a:lnTo>
                    <a:lnTo>
                      <a:pt x="122" y="869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FFC08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48489" name="Freeform 9"/>
              <p:cNvSpPr>
                <a:spLocks/>
              </p:cNvSpPr>
              <p:nvPr/>
            </p:nvSpPr>
            <p:spPr bwMode="auto">
              <a:xfrm>
                <a:off x="2347" y="1858"/>
                <a:ext cx="214" cy="327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168" y="0"/>
                  </a:cxn>
                  <a:cxn ang="0">
                    <a:pos x="193" y="1"/>
                  </a:cxn>
                  <a:cxn ang="0">
                    <a:pos x="218" y="23"/>
                  </a:cxn>
                  <a:cxn ang="0">
                    <a:pos x="262" y="78"/>
                  </a:cxn>
                  <a:cxn ang="0">
                    <a:pos x="328" y="185"/>
                  </a:cxn>
                  <a:cxn ang="0">
                    <a:pos x="379" y="282"/>
                  </a:cxn>
                  <a:cxn ang="0">
                    <a:pos x="409" y="347"/>
                  </a:cxn>
                  <a:cxn ang="0">
                    <a:pos x="423" y="403"/>
                  </a:cxn>
                  <a:cxn ang="0">
                    <a:pos x="427" y="456"/>
                  </a:cxn>
                  <a:cxn ang="0">
                    <a:pos x="427" y="495"/>
                  </a:cxn>
                  <a:cxn ang="0">
                    <a:pos x="427" y="533"/>
                  </a:cxn>
                  <a:cxn ang="0">
                    <a:pos x="291" y="653"/>
                  </a:cxn>
                  <a:cxn ang="0">
                    <a:pos x="0" y="100"/>
                  </a:cxn>
                </a:cxnLst>
                <a:rect l="0" t="0" r="r" b="b"/>
                <a:pathLst>
                  <a:path w="427" h="653">
                    <a:moveTo>
                      <a:pt x="0" y="100"/>
                    </a:moveTo>
                    <a:lnTo>
                      <a:pt x="168" y="0"/>
                    </a:lnTo>
                    <a:lnTo>
                      <a:pt x="193" y="1"/>
                    </a:lnTo>
                    <a:lnTo>
                      <a:pt x="218" y="23"/>
                    </a:lnTo>
                    <a:lnTo>
                      <a:pt x="262" y="78"/>
                    </a:lnTo>
                    <a:lnTo>
                      <a:pt x="328" y="185"/>
                    </a:lnTo>
                    <a:lnTo>
                      <a:pt x="379" y="282"/>
                    </a:lnTo>
                    <a:lnTo>
                      <a:pt x="409" y="347"/>
                    </a:lnTo>
                    <a:lnTo>
                      <a:pt x="423" y="403"/>
                    </a:lnTo>
                    <a:lnTo>
                      <a:pt x="427" y="456"/>
                    </a:lnTo>
                    <a:lnTo>
                      <a:pt x="427" y="495"/>
                    </a:lnTo>
                    <a:lnTo>
                      <a:pt x="427" y="533"/>
                    </a:lnTo>
                    <a:lnTo>
                      <a:pt x="291" y="653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48490" name="Freeform 10"/>
              <p:cNvSpPr>
                <a:spLocks/>
              </p:cNvSpPr>
              <p:nvPr/>
            </p:nvSpPr>
            <p:spPr bwMode="auto">
              <a:xfrm>
                <a:off x="1953" y="1879"/>
                <a:ext cx="565" cy="645"/>
              </a:xfrm>
              <a:custGeom>
                <a:avLst/>
                <a:gdLst/>
                <a:ahLst/>
                <a:cxnLst>
                  <a:cxn ang="0">
                    <a:pos x="0" y="393"/>
                  </a:cxn>
                  <a:cxn ang="0">
                    <a:pos x="138" y="356"/>
                  </a:cxn>
                  <a:cxn ang="0">
                    <a:pos x="234" y="331"/>
                  </a:cxn>
                  <a:cxn ang="0">
                    <a:pos x="294" y="303"/>
                  </a:cxn>
                  <a:cxn ang="0">
                    <a:pos x="312" y="246"/>
                  </a:cxn>
                  <a:cxn ang="0">
                    <a:pos x="345" y="208"/>
                  </a:cxn>
                  <a:cxn ang="0">
                    <a:pos x="386" y="203"/>
                  </a:cxn>
                  <a:cxn ang="0">
                    <a:pos x="459" y="197"/>
                  </a:cxn>
                  <a:cxn ang="0">
                    <a:pos x="514" y="165"/>
                  </a:cxn>
                  <a:cxn ang="0">
                    <a:pos x="514" y="128"/>
                  </a:cxn>
                  <a:cxn ang="0">
                    <a:pos x="574" y="64"/>
                  </a:cxn>
                  <a:cxn ang="0">
                    <a:pos x="656" y="11"/>
                  </a:cxn>
                  <a:cxn ang="0">
                    <a:pos x="715" y="0"/>
                  </a:cxn>
                  <a:cxn ang="0">
                    <a:pos x="774" y="0"/>
                  </a:cxn>
                  <a:cxn ang="0">
                    <a:pos x="825" y="0"/>
                  </a:cxn>
                  <a:cxn ang="0">
                    <a:pos x="903" y="106"/>
                  </a:cxn>
                  <a:cxn ang="0">
                    <a:pos x="1009" y="293"/>
                  </a:cxn>
                  <a:cxn ang="0">
                    <a:pos x="1093" y="451"/>
                  </a:cxn>
                  <a:cxn ang="0">
                    <a:pos x="1115" y="548"/>
                  </a:cxn>
                  <a:cxn ang="0">
                    <a:pos x="1124" y="643"/>
                  </a:cxn>
                  <a:cxn ang="0">
                    <a:pos x="1129" y="712"/>
                  </a:cxn>
                  <a:cxn ang="0">
                    <a:pos x="1119" y="787"/>
                  </a:cxn>
                  <a:cxn ang="0">
                    <a:pos x="1083" y="861"/>
                  </a:cxn>
                  <a:cxn ang="0">
                    <a:pos x="1001" y="974"/>
                  </a:cxn>
                  <a:cxn ang="0">
                    <a:pos x="958" y="1032"/>
                  </a:cxn>
                  <a:cxn ang="0">
                    <a:pos x="895" y="1056"/>
                  </a:cxn>
                  <a:cxn ang="0">
                    <a:pos x="825" y="1068"/>
                  </a:cxn>
                  <a:cxn ang="0">
                    <a:pos x="784" y="1105"/>
                  </a:cxn>
                  <a:cxn ang="0">
                    <a:pos x="752" y="1148"/>
                  </a:cxn>
                  <a:cxn ang="0">
                    <a:pos x="711" y="1191"/>
                  </a:cxn>
                  <a:cxn ang="0">
                    <a:pos x="651" y="1248"/>
                  </a:cxn>
                  <a:cxn ang="0">
                    <a:pos x="533" y="1281"/>
                  </a:cxn>
                  <a:cxn ang="0">
                    <a:pos x="414" y="1291"/>
                  </a:cxn>
                  <a:cxn ang="0">
                    <a:pos x="0" y="393"/>
                  </a:cxn>
                </a:cxnLst>
                <a:rect l="0" t="0" r="r" b="b"/>
                <a:pathLst>
                  <a:path w="1129" h="1291">
                    <a:moveTo>
                      <a:pt x="0" y="393"/>
                    </a:moveTo>
                    <a:lnTo>
                      <a:pt x="138" y="356"/>
                    </a:lnTo>
                    <a:lnTo>
                      <a:pt x="234" y="331"/>
                    </a:lnTo>
                    <a:lnTo>
                      <a:pt x="294" y="303"/>
                    </a:lnTo>
                    <a:lnTo>
                      <a:pt x="312" y="246"/>
                    </a:lnTo>
                    <a:lnTo>
                      <a:pt x="345" y="208"/>
                    </a:lnTo>
                    <a:lnTo>
                      <a:pt x="386" y="203"/>
                    </a:lnTo>
                    <a:lnTo>
                      <a:pt x="459" y="197"/>
                    </a:lnTo>
                    <a:lnTo>
                      <a:pt x="514" y="165"/>
                    </a:lnTo>
                    <a:lnTo>
                      <a:pt x="514" y="128"/>
                    </a:lnTo>
                    <a:lnTo>
                      <a:pt x="574" y="64"/>
                    </a:lnTo>
                    <a:lnTo>
                      <a:pt x="656" y="11"/>
                    </a:lnTo>
                    <a:lnTo>
                      <a:pt x="715" y="0"/>
                    </a:lnTo>
                    <a:lnTo>
                      <a:pt x="774" y="0"/>
                    </a:lnTo>
                    <a:lnTo>
                      <a:pt x="825" y="0"/>
                    </a:lnTo>
                    <a:lnTo>
                      <a:pt x="903" y="106"/>
                    </a:lnTo>
                    <a:lnTo>
                      <a:pt x="1009" y="293"/>
                    </a:lnTo>
                    <a:lnTo>
                      <a:pt x="1093" y="451"/>
                    </a:lnTo>
                    <a:lnTo>
                      <a:pt x="1115" y="548"/>
                    </a:lnTo>
                    <a:lnTo>
                      <a:pt x="1124" y="643"/>
                    </a:lnTo>
                    <a:lnTo>
                      <a:pt x="1129" y="712"/>
                    </a:lnTo>
                    <a:lnTo>
                      <a:pt x="1119" y="787"/>
                    </a:lnTo>
                    <a:lnTo>
                      <a:pt x="1083" y="861"/>
                    </a:lnTo>
                    <a:lnTo>
                      <a:pt x="1001" y="974"/>
                    </a:lnTo>
                    <a:lnTo>
                      <a:pt x="958" y="1032"/>
                    </a:lnTo>
                    <a:lnTo>
                      <a:pt x="895" y="1056"/>
                    </a:lnTo>
                    <a:lnTo>
                      <a:pt x="825" y="1068"/>
                    </a:lnTo>
                    <a:lnTo>
                      <a:pt x="784" y="1105"/>
                    </a:lnTo>
                    <a:lnTo>
                      <a:pt x="752" y="1148"/>
                    </a:lnTo>
                    <a:lnTo>
                      <a:pt x="711" y="1191"/>
                    </a:lnTo>
                    <a:lnTo>
                      <a:pt x="651" y="1248"/>
                    </a:lnTo>
                    <a:lnTo>
                      <a:pt x="533" y="1281"/>
                    </a:lnTo>
                    <a:lnTo>
                      <a:pt x="414" y="1291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148491" name="Group 11"/>
            <p:cNvGrpSpPr>
              <a:grpSpLocks/>
            </p:cNvGrpSpPr>
            <p:nvPr/>
          </p:nvGrpSpPr>
          <p:grpSpPr bwMode="auto">
            <a:xfrm>
              <a:off x="1358" y="1545"/>
              <a:ext cx="799" cy="768"/>
              <a:chOff x="1358" y="1545"/>
              <a:chExt cx="799" cy="768"/>
            </a:xfrm>
          </p:grpSpPr>
          <p:grpSp>
            <p:nvGrpSpPr>
              <p:cNvPr id="148492" name="Group 12"/>
              <p:cNvGrpSpPr>
                <a:grpSpLocks/>
              </p:cNvGrpSpPr>
              <p:nvPr/>
            </p:nvGrpSpPr>
            <p:grpSpPr bwMode="auto">
              <a:xfrm>
                <a:off x="1358" y="1545"/>
                <a:ext cx="799" cy="768"/>
                <a:chOff x="1358" y="1545"/>
                <a:chExt cx="799" cy="768"/>
              </a:xfrm>
            </p:grpSpPr>
            <p:sp>
              <p:nvSpPr>
                <p:cNvPr id="148493" name="Freeform 13"/>
                <p:cNvSpPr>
                  <a:spLocks/>
                </p:cNvSpPr>
                <p:nvPr/>
              </p:nvSpPr>
              <p:spPr bwMode="auto">
                <a:xfrm>
                  <a:off x="1358" y="1545"/>
                  <a:ext cx="761" cy="768"/>
                </a:xfrm>
                <a:custGeom>
                  <a:avLst/>
                  <a:gdLst/>
                  <a:ahLst/>
                  <a:cxnLst>
                    <a:cxn ang="0">
                      <a:pos x="86" y="1370"/>
                    </a:cxn>
                    <a:cxn ang="0">
                      <a:pos x="9" y="1291"/>
                    </a:cxn>
                    <a:cxn ang="0">
                      <a:pos x="9" y="1116"/>
                    </a:cxn>
                    <a:cxn ang="0">
                      <a:pos x="86" y="968"/>
                    </a:cxn>
                    <a:cxn ang="0">
                      <a:pos x="178" y="904"/>
                    </a:cxn>
                    <a:cxn ang="0">
                      <a:pos x="221" y="797"/>
                    </a:cxn>
                    <a:cxn ang="0">
                      <a:pos x="270" y="764"/>
                    </a:cxn>
                    <a:cxn ang="0">
                      <a:pos x="417" y="691"/>
                    </a:cxn>
                    <a:cxn ang="0">
                      <a:pos x="325" y="627"/>
                    </a:cxn>
                    <a:cxn ang="0">
                      <a:pos x="306" y="586"/>
                    </a:cxn>
                    <a:cxn ang="0">
                      <a:pos x="307" y="536"/>
                    </a:cxn>
                    <a:cxn ang="0">
                      <a:pos x="381" y="477"/>
                    </a:cxn>
                    <a:cxn ang="0">
                      <a:pos x="294" y="456"/>
                    </a:cxn>
                    <a:cxn ang="0">
                      <a:pos x="178" y="392"/>
                    </a:cxn>
                    <a:cxn ang="0">
                      <a:pos x="137" y="254"/>
                    </a:cxn>
                    <a:cxn ang="0">
                      <a:pos x="170" y="169"/>
                    </a:cxn>
                    <a:cxn ang="0">
                      <a:pos x="258" y="100"/>
                    </a:cxn>
                    <a:cxn ang="0">
                      <a:pos x="427" y="69"/>
                    </a:cxn>
                    <a:cxn ang="0">
                      <a:pos x="641" y="100"/>
                    </a:cxn>
                    <a:cxn ang="0">
                      <a:pos x="775" y="100"/>
                    </a:cxn>
                    <a:cxn ang="0">
                      <a:pos x="963" y="20"/>
                    </a:cxn>
                    <a:cxn ang="0">
                      <a:pos x="1137" y="0"/>
                    </a:cxn>
                    <a:cxn ang="0">
                      <a:pos x="1301" y="48"/>
                    </a:cxn>
                    <a:cxn ang="0">
                      <a:pos x="1411" y="148"/>
                    </a:cxn>
                    <a:cxn ang="0">
                      <a:pos x="1485" y="271"/>
                    </a:cxn>
                    <a:cxn ang="0">
                      <a:pos x="1522" y="413"/>
                    </a:cxn>
                    <a:cxn ang="0">
                      <a:pos x="1485" y="679"/>
                    </a:cxn>
                    <a:cxn ang="0">
                      <a:pos x="1301" y="828"/>
                    </a:cxn>
                    <a:cxn ang="0">
                      <a:pos x="1219" y="947"/>
                    </a:cxn>
                    <a:cxn ang="0">
                      <a:pos x="1223" y="1263"/>
                    </a:cxn>
                    <a:cxn ang="0">
                      <a:pos x="460" y="1536"/>
                    </a:cxn>
                    <a:cxn ang="0">
                      <a:pos x="354" y="1365"/>
                    </a:cxn>
                    <a:cxn ang="0">
                      <a:pos x="147" y="1381"/>
                    </a:cxn>
                  </a:cxnLst>
                  <a:rect l="0" t="0" r="r" b="b"/>
                  <a:pathLst>
                    <a:path w="1522" h="1536">
                      <a:moveTo>
                        <a:pt x="147" y="1381"/>
                      </a:moveTo>
                      <a:lnTo>
                        <a:pt x="86" y="1370"/>
                      </a:lnTo>
                      <a:lnTo>
                        <a:pt x="41" y="1339"/>
                      </a:lnTo>
                      <a:lnTo>
                        <a:pt x="9" y="1291"/>
                      </a:lnTo>
                      <a:lnTo>
                        <a:pt x="0" y="1216"/>
                      </a:lnTo>
                      <a:lnTo>
                        <a:pt x="9" y="1116"/>
                      </a:lnTo>
                      <a:lnTo>
                        <a:pt x="50" y="1024"/>
                      </a:lnTo>
                      <a:lnTo>
                        <a:pt x="86" y="968"/>
                      </a:lnTo>
                      <a:lnTo>
                        <a:pt x="142" y="925"/>
                      </a:lnTo>
                      <a:lnTo>
                        <a:pt x="178" y="904"/>
                      </a:lnTo>
                      <a:lnTo>
                        <a:pt x="197" y="861"/>
                      </a:lnTo>
                      <a:lnTo>
                        <a:pt x="221" y="797"/>
                      </a:lnTo>
                      <a:lnTo>
                        <a:pt x="245" y="773"/>
                      </a:lnTo>
                      <a:lnTo>
                        <a:pt x="270" y="764"/>
                      </a:lnTo>
                      <a:lnTo>
                        <a:pt x="358" y="733"/>
                      </a:lnTo>
                      <a:lnTo>
                        <a:pt x="417" y="691"/>
                      </a:lnTo>
                      <a:lnTo>
                        <a:pt x="464" y="663"/>
                      </a:lnTo>
                      <a:lnTo>
                        <a:pt x="325" y="627"/>
                      </a:lnTo>
                      <a:lnTo>
                        <a:pt x="314" y="607"/>
                      </a:lnTo>
                      <a:lnTo>
                        <a:pt x="306" y="586"/>
                      </a:lnTo>
                      <a:lnTo>
                        <a:pt x="299" y="558"/>
                      </a:lnTo>
                      <a:lnTo>
                        <a:pt x="307" y="536"/>
                      </a:lnTo>
                      <a:lnTo>
                        <a:pt x="349" y="504"/>
                      </a:lnTo>
                      <a:lnTo>
                        <a:pt x="381" y="477"/>
                      </a:lnTo>
                      <a:lnTo>
                        <a:pt x="344" y="472"/>
                      </a:lnTo>
                      <a:lnTo>
                        <a:pt x="294" y="456"/>
                      </a:lnTo>
                      <a:lnTo>
                        <a:pt x="225" y="435"/>
                      </a:lnTo>
                      <a:lnTo>
                        <a:pt x="178" y="392"/>
                      </a:lnTo>
                      <a:lnTo>
                        <a:pt x="151" y="333"/>
                      </a:lnTo>
                      <a:lnTo>
                        <a:pt x="137" y="254"/>
                      </a:lnTo>
                      <a:lnTo>
                        <a:pt x="147" y="207"/>
                      </a:lnTo>
                      <a:lnTo>
                        <a:pt x="170" y="169"/>
                      </a:lnTo>
                      <a:lnTo>
                        <a:pt x="207" y="133"/>
                      </a:lnTo>
                      <a:lnTo>
                        <a:pt x="258" y="100"/>
                      </a:lnTo>
                      <a:lnTo>
                        <a:pt x="340" y="79"/>
                      </a:lnTo>
                      <a:lnTo>
                        <a:pt x="427" y="69"/>
                      </a:lnTo>
                      <a:lnTo>
                        <a:pt x="550" y="74"/>
                      </a:lnTo>
                      <a:lnTo>
                        <a:pt x="641" y="100"/>
                      </a:lnTo>
                      <a:lnTo>
                        <a:pt x="714" y="121"/>
                      </a:lnTo>
                      <a:lnTo>
                        <a:pt x="775" y="100"/>
                      </a:lnTo>
                      <a:lnTo>
                        <a:pt x="885" y="69"/>
                      </a:lnTo>
                      <a:lnTo>
                        <a:pt x="963" y="20"/>
                      </a:lnTo>
                      <a:lnTo>
                        <a:pt x="1045" y="0"/>
                      </a:lnTo>
                      <a:lnTo>
                        <a:pt x="1137" y="0"/>
                      </a:lnTo>
                      <a:lnTo>
                        <a:pt x="1223" y="15"/>
                      </a:lnTo>
                      <a:lnTo>
                        <a:pt x="1301" y="48"/>
                      </a:lnTo>
                      <a:lnTo>
                        <a:pt x="1356" y="90"/>
                      </a:lnTo>
                      <a:lnTo>
                        <a:pt x="1411" y="148"/>
                      </a:lnTo>
                      <a:lnTo>
                        <a:pt x="1458" y="202"/>
                      </a:lnTo>
                      <a:lnTo>
                        <a:pt x="1485" y="271"/>
                      </a:lnTo>
                      <a:lnTo>
                        <a:pt x="1503" y="330"/>
                      </a:lnTo>
                      <a:lnTo>
                        <a:pt x="1522" y="413"/>
                      </a:lnTo>
                      <a:lnTo>
                        <a:pt x="1522" y="546"/>
                      </a:lnTo>
                      <a:lnTo>
                        <a:pt x="1485" y="679"/>
                      </a:lnTo>
                      <a:lnTo>
                        <a:pt x="1421" y="781"/>
                      </a:lnTo>
                      <a:lnTo>
                        <a:pt x="1301" y="828"/>
                      </a:lnTo>
                      <a:lnTo>
                        <a:pt x="1251" y="883"/>
                      </a:lnTo>
                      <a:lnTo>
                        <a:pt x="1219" y="947"/>
                      </a:lnTo>
                      <a:lnTo>
                        <a:pt x="1215" y="1045"/>
                      </a:lnTo>
                      <a:lnTo>
                        <a:pt x="1223" y="1263"/>
                      </a:lnTo>
                      <a:lnTo>
                        <a:pt x="1201" y="1526"/>
                      </a:lnTo>
                      <a:lnTo>
                        <a:pt x="460" y="1536"/>
                      </a:lnTo>
                      <a:lnTo>
                        <a:pt x="423" y="1403"/>
                      </a:lnTo>
                      <a:lnTo>
                        <a:pt x="354" y="1365"/>
                      </a:lnTo>
                      <a:lnTo>
                        <a:pt x="229" y="1370"/>
                      </a:lnTo>
                      <a:lnTo>
                        <a:pt x="147" y="1381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148494" name="Freeform 14"/>
                <p:cNvSpPr>
                  <a:spLocks/>
                </p:cNvSpPr>
                <p:nvPr/>
              </p:nvSpPr>
              <p:spPr bwMode="auto">
                <a:xfrm>
                  <a:off x="1661" y="1639"/>
                  <a:ext cx="87" cy="44"/>
                </a:xfrm>
                <a:custGeom>
                  <a:avLst/>
                  <a:gdLst/>
                  <a:ahLst/>
                  <a:cxnLst>
                    <a:cxn ang="0">
                      <a:pos x="53" y="13"/>
                    </a:cxn>
                    <a:cxn ang="0">
                      <a:pos x="96" y="38"/>
                    </a:cxn>
                    <a:cxn ang="0">
                      <a:pos x="174" y="0"/>
                    </a:cxn>
                    <a:cxn ang="0">
                      <a:pos x="91" y="89"/>
                    </a:cxn>
                    <a:cxn ang="0">
                      <a:pos x="57" y="84"/>
                    </a:cxn>
                    <a:cxn ang="0">
                      <a:pos x="9" y="56"/>
                    </a:cxn>
                    <a:cxn ang="0">
                      <a:pos x="0" y="33"/>
                    </a:cxn>
                    <a:cxn ang="0">
                      <a:pos x="9" y="16"/>
                    </a:cxn>
                    <a:cxn ang="0">
                      <a:pos x="31" y="7"/>
                    </a:cxn>
                    <a:cxn ang="0">
                      <a:pos x="53" y="13"/>
                    </a:cxn>
                  </a:cxnLst>
                  <a:rect l="0" t="0" r="r" b="b"/>
                  <a:pathLst>
                    <a:path w="174" h="89">
                      <a:moveTo>
                        <a:pt x="53" y="13"/>
                      </a:moveTo>
                      <a:lnTo>
                        <a:pt x="96" y="38"/>
                      </a:lnTo>
                      <a:lnTo>
                        <a:pt x="174" y="0"/>
                      </a:lnTo>
                      <a:lnTo>
                        <a:pt x="91" y="89"/>
                      </a:lnTo>
                      <a:lnTo>
                        <a:pt x="57" y="84"/>
                      </a:lnTo>
                      <a:lnTo>
                        <a:pt x="9" y="56"/>
                      </a:lnTo>
                      <a:lnTo>
                        <a:pt x="0" y="33"/>
                      </a:lnTo>
                      <a:lnTo>
                        <a:pt x="9" y="16"/>
                      </a:lnTo>
                      <a:lnTo>
                        <a:pt x="31" y="7"/>
                      </a:lnTo>
                      <a:lnTo>
                        <a:pt x="5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148495" name="Freeform 15"/>
                <p:cNvSpPr>
                  <a:spLocks/>
                </p:cNvSpPr>
                <p:nvPr/>
              </p:nvSpPr>
              <p:spPr bwMode="auto">
                <a:xfrm>
                  <a:off x="1590" y="1828"/>
                  <a:ext cx="22" cy="94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23" y="11"/>
                    </a:cxn>
                    <a:cxn ang="0">
                      <a:pos x="13" y="28"/>
                    </a:cxn>
                    <a:cxn ang="0">
                      <a:pos x="6" y="46"/>
                    </a:cxn>
                    <a:cxn ang="0">
                      <a:pos x="0" y="67"/>
                    </a:cxn>
                    <a:cxn ang="0">
                      <a:pos x="0" y="95"/>
                    </a:cxn>
                    <a:cxn ang="0">
                      <a:pos x="1" y="113"/>
                    </a:cxn>
                    <a:cxn ang="0">
                      <a:pos x="6" y="135"/>
                    </a:cxn>
                    <a:cxn ang="0">
                      <a:pos x="15" y="157"/>
                    </a:cxn>
                    <a:cxn ang="0">
                      <a:pos x="24" y="169"/>
                    </a:cxn>
                    <a:cxn ang="0">
                      <a:pos x="34" y="182"/>
                    </a:cxn>
                    <a:cxn ang="0">
                      <a:pos x="44" y="187"/>
                    </a:cxn>
                  </a:cxnLst>
                  <a:rect l="0" t="0" r="r" b="b"/>
                  <a:pathLst>
                    <a:path w="44" h="187">
                      <a:moveTo>
                        <a:pt x="30" y="0"/>
                      </a:moveTo>
                      <a:lnTo>
                        <a:pt x="23" y="11"/>
                      </a:lnTo>
                      <a:lnTo>
                        <a:pt x="13" y="28"/>
                      </a:lnTo>
                      <a:lnTo>
                        <a:pt x="6" y="46"/>
                      </a:lnTo>
                      <a:lnTo>
                        <a:pt x="0" y="67"/>
                      </a:lnTo>
                      <a:lnTo>
                        <a:pt x="0" y="95"/>
                      </a:lnTo>
                      <a:lnTo>
                        <a:pt x="1" y="113"/>
                      </a:lnTo>
                      <a:lnTo>
                        <a:pt x="6" y="135"/>
                      </a:lnTo>
                      <a:lnTo>
                        <a:pt x="15" y="157"/>
                      </a:lnTo>
                      <a:lnTo>
                        <a:pt x="24" y="169"/>
                      </a:lnTo>
                      <a:lnTo>
                        <a:pt x="34" y="182"/>
                      </a:lnTo>
                      <a:lnTo>
                        <a:pt x="44" y="18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148496" name="Freeform 16"/>
                <p:cNvSpPr>
                  <a:spLocks/>
                </p:cNvSpPr>
                <p:nvPr/>
              </p:nvSpPr>
              <p:spPr bwMode="auto">
                <a:xfrm>
                  <a:off x="1718" y="1621"/>
                  <a:ext cx="439" cy="402"/>
                </a:xfrm>
                <a:custGeom>
                  <a:avLst/>
                  <a:gdLst/>
                  <a:ahLst/>
                  <a:cxnLst>
                    <a:cxn ang="0">
                      <a:pos x="21" y="206"/>
                    </a:cxn>
                    <a:cxn ang="0">
                      <a:pos x="7" y="259"/>
                    </a:cxn>
                    <a:cxn ang="0">
                      <a:pos x="0" y="288"/>
                    </a:cxn>
                    <a:cxn ang="0">
                      <a:pos x="51" y="321"/>
                    </a:cxn>
                    <a:cxn ang="0">
                      <a:pos x="85" y="331"/>
                    </a:cxn>
                    <a:cxn ang="0">
                      <a:pos x="133" y="315"/>
                    </a:cxn>
                    <a:cxn ang="0">
                      <a:pos x="164" y="310"/>
                    </a:cxn>
                    <a:cxn ang="0">
                      <a:pos x="209" y="313"/>
                    </a:cxn>
                    <a:cxn ang="0">
                      <a:pos x="246" y="326"/>
                    </a:cxn>
                    <a:cxn ang="0">
                      <a:pos x="264" y="347"/>
                    </a:cxn>
                    <a:cxn ang="0">
                      <a:pos x="278" y="379"/>
                    </a:cxn>
                    <a:cxn ang="0">
                      <a:pos x="287" y="421"/>
                    </a:cxn>
                    <a:cxn ang="0">
                      <a:pos x="285" y="475"/>
                    </a:cxn>
                    <a:cxn ang="0">
                      <a:pos x="271" y="544"/>
                    </a:cxn>
                    <a:cxn ang="0">
                      <a:pos x="237" y="608"/>
                    </a:cxn>
                    <a:cxn ang="0">
                      <a:pos x="202" y="651"/>
                    </a:cxn>
                    <a:cxn ang="0">
                      <a:pos x="177" y="680"/>
                    </a:cxn>
                    <a:cxn ang="0">
                      <a:pos x="147" y="702"/>
                    </a:cxn>
                    <a:cxn ang="0">
                      <a:pos x="120" y="728"/>
                    </a:cxn>
                    <a:cxn ang="0">
                      <a:pos x="106" y="733"/>
                    </a:cxn>
                    <a:cxn ang="0">
                      <a:pos x="161" y="749"/>
                    </a:cxn>
                    <a:cxn ang="0">
                      <a:pos x="246" y="767"/>
                    </a:cxn>
                    <a:cxn ang="0">
                      <a:pos x="348" y="779"/>
                    </a:cxn>
                    <a:cxn ang="0">
                      <a:pos x="447" y="782"/>
                    </a:cxn>
                    <a:cxn ang="0">
                      <a:pos x="536" y="795"/>
                    </a:cxn>
                    <a:cxn ang="0">
                      <a:pos x="582" y="803"/>
                    </a:cxn>
                    <a:cxn ang="0">
                      <a:pos x="621" y="803"/>
                    </a:cxn>
                    <a:cxn ang="0">
                      <a:pos x="657" y="795"/>
                    </a:cxn>
                    <a:cxn ang="0">
                      <a:pos x="704" y="762"/>
                    </a:cxn>
                    <a:cxn ang="0">
                      <a:pos x="749" y="702"/>
                    </a:cxn>
                    <a:cxn ang="0">
                      <a:pos x="804" y="621"/>
                    </a:cxn>
                    <a:cxn ang="0">
                      <a:pos x="851" y="552"/>
                    </a:cxn>
                    <a:cxn ang="0">
                      <a:pos x="869" y="497"/>
                    </a:cxn>
                    <a:cxn ang="0">
                      <a:pos x="878" y="443"/>
                    </a:cxn>
                    <a:cxn ang="0">
                      <a:pos x="876" y="385"/>
                    </a:cxn>
                    <a:cxn ang="0">
                      <a:pos x="854" y="329"/>
                    </a:cxn>
                    <a:cxn ang="0">
                      <a:pos x="830" y="270"/>
                    </a:cxn>
                    <a:cxn ang="0">
                      <a:pos x="804" y="228"/>
                    </a:cxn>
                    <a:cxn ang="0">
                      <a:pos x="792" y="211"/>
                    </a:cxn>
                    <a:cxn ang="0">
                      <a:pos x="749" y="223"/>
                    </a:cxn>
                    <a:cxn ang="0">
                      <a:pos x="707" y="254"/>
                    </a:cxn>
                    <a:cxn ang="0">
                      <a:pos x="671" y="283"/>
                    </a:cxn>
                    <a:cxn ang="0">
                      <a:pos x="660" y="283"/>
                    </a:cxn>
                    <a:cxn ang="0">
                      <a:pos x="633" y="272"/>
                    </a:cxn>
                    <a:cxn ang="0">
                      <a:pos x="602" y="251"/>
                    </a:cxn>
                    <a:cxn ang="0">
                      <a:pos x="584" y="233"/>
                    </a:cxn>
                    <a:cxn ang="0">
                      <a:pos x="547" y="185"/>
                    </a:cxn>
                    <a:cxn ang="0">
                      <a:pos x="509" y="119"/>
                    </a:cxn>
                    <a:cxn ang="0">
                      <a:pos x="476" y="72"/>
                    </a:cxn>
                    <a:cxn ang="0">
                      <a:pos x="430" y="24"/>
                    </a:cxn>
                    <a:cxn ang="0">
                      <a:pos x="386" y="0"/>
                    </a:cxn>
                    <a:cxn ang="0">
                      <a:pos x="345" y="0"/>
                    </a:cxn>
                    <a:cxn ang="0">
                      <a:pos x="311" y="0"/>
                    </a:cxn>
                    <a:cxn ang="0">
                      <a:pos x="276" y="11"/>
                    </a:cxn>
                    <a:cxn ang="0">
                      <a:pos x="230" y="32"/>
                    </a:cxn>
                    <a:cxn ang="0">
                      <a:pos x="206" y="59"/>
                    </a:cxn>
                    <a:cxn ang="0">
                      <a:pos x="168" y="90"/>
                    </a:cxn>
                    <a:cxn ang="0">
                      <a:pos x="136" y="128"/>
                    </a:cxn>
                    <a:cxn ang="0">
                      <a:pos x="102" y="154"/>
                    </a:cxn>
                    <a:cxn ang="0">
                      <a:pos x="62" y="187"/>
                    </a:cxn>
                    <a:cxn ang="0">
                      <a:pos x="21" y="206"/>
                    </a:cxn>
                  </a:cxnLst>
                  <a:rect l="0" t="0" r="r" b="b"/>
                  <a:pathLst>
                    <a:path w="878" h="803">
                      <a:moveTo>
                        <a:pt x="21" y="206"/>
                      </a:moveTo>
                      <a:lnTo>
                        <a:pt x="7" y="259"/>
                      </a:lnTo>
                      <a:lnTo>
                        <a:pt x="0" y="288"/>
                      </a:lnTo>
                      <a:lnTo>
                        <a:pt x="51" y="321"/>
                      </a:lnTo>
                      <a:lnTo>
                        <a:pt x="85" y="331"/>
                      </a:lnTo>
                      <a:lnTo>
                        <a:pt x="133" y="315"/>
                      </a:lnTo>
                      <a:lnTo>
                        <a:pt x="164" y="310"/>
                      </a:lnTo>
                      <a:lnTo>
                        <a:pt x="209" y="313"/>
                      </a:lnTo>
                      <a:lnTo>
                        <a:pt x="246" y="326"/>
                      </a:lnTo>
                      <a:lnTo>
                        <a:pt x="264" y="347"/>
                      </a:lnTo>
                      <a:lnTo>
                        <a:pt x="278" y="379"/>
                      </a:lnTo>
                      <a:lnTo>
                        <a:pt x="287" y="421"/>
                      </a:lnTo>
                      <a:lnTo>
                        <a:pt x="285" y="475"/>
                      </a:lnTo>
                      <a:lnTo>
                        <a:pt x="271" y="544"/>
                      </a:lnTo>
                      <a:lnTo>
                        <a:pt x="237" y="608"/>
                      </a:lnTo>
                      <a:lnTo>
                        <a:pt x="202" y="651"/>
                      </a:lnTo>
                      <a:lnTo>
                        <a:pt x="177" y="680"/>
                      </a:lnTo>
                      <a:lnTo>
                        <a:pt x="147" y="702"/>
                      </a:lnTo>
                      <a:lnTo>
                        <a:pt x="120" y="728"/>
                      </a:lnTo>
                      <a:lnTo>
                        <a:pt x="106" y="733"/>
                      </a:lnTo>
                      <a:lnTo>
                        <a:pt x="161" y="749"/>
                      </a:lnTo>
                      <a:lnTo>
                        <a:pt x="246" y="767"/>
                      </a:lnTo>
                      <a:lnTo>
                        <a:pt x="348" y="779"/>
                      </a:lnTo>
                      <a:lnTo>
                        <a:pt x="447" y="782"/>
                      </a:lnTo>
                      <a:lnTo>
                        <a:pt x="536" y="795"/>
                      </a:lnTo>
                      <a:lnTo>
                        <a:pt x="582" y="803"/>
                      </a:lnTo>
                      <a:lnTo>
                        <a:pt x="621" y="803"/>
                      </a:lnTo>
                      <a:lnTo>
                        <a:pt x="657" y="795"/>
                      </a:lnTo>
                      <a:lnTo>
                        <a:pt x="704" y="762"/>
                      </a:lnTo>
                      <a:lnTo>
                        <a:pt x="749" y="702"/>
                      </a:lnTo>
                      <a:lnTo>
                        <a:pt x="804" y="621"/>
                      </a:lnTo>
                      <a:lnTo>
                        <a:pt x="851" y="552"/>
                      </a:lnTo>
                      <a:lnTo>
                        <a:pt x="869" y="497"/>
                      </a:lnTo>
                      <a:lnTo>
                        <a:pt x="878" y="443"/>
                      </a:lnTo>
                      <a:lnTo>
                        <a:pt x="876" y="385"/>
                      </a:lnTo>
                      <a:lnTo>
                        <a:pt x="854" y="329"/>
                      </a:lnTo>
                      <a:lnTo>
                        <a:pt x="830" y="270"/>
                      </a:lnTo>
                      <a:lnTo>
                        <a:pt x="804" y="228"/>
                      </a:lnTo>
                      <a:lnTo>
                        <a:pt x="792" y="211"/>
                      </a:lnTo>
                      <a:lnTo>
                        <a:pt x="749" y="223"/>
                      </a:lnTo>
                      <a:lnTo>
                        <a:pt x="707" y="254"/>
                      </a:lnTo>
                      <a:lnTo>
                        <a:pt x="671" y="283"/>
                      </a:lnTo>
                      <a:lnTo>
                        <a:pt x="660" y="283"/>
                      </a:lnTo>
                      <a:lnTo>
                        <a:pt x="633" y="272"/>
                      </a:lnTo>
                      <a:lnTo>
                        <a:pt x="602" y="251"/>
                      </a:lnTo>
                      <a:lnTo>
                        <a:pt x="584" y="233"/>
                      </a:lnTo>
                      <a:lnTo>
                        <a:pt x="547" y="185"/>
                      </a:lnTo>
                      <a:lnTo>
                        <a:pt x="509" y="119"/>
                      </a:lnTo>
                      <a:lnTo>
                        <a:pt x="476" y="72"/>
                      </a:lnTo>
                      <a:lnTo>
                        <a:pt x="430" y="24"/>
                      </a:lnTo>
                      <a:lnTo>
                        <a:pt x="386" y="0"/>
                      </a:lnTo>
                      <a:lnTo>
                        <a:pt x="345" y="0"/>
                      </a:lnTo>
                      <a:lnTo>
                        <a:pt x="311" y="0"/>
                      </a:lnTo>
                      <a:lnTo>
                        <a:pt x="276" y="11"/>
                      </a:lnTo>
                      <a:lnTo>
                        <a:pt x="230" y="32"/>
                      </a:lnTo>
                      <a:lnTo>
                        <a:pt x="206" y="59"/>
                      </a:lnTo>
                      <a:lnTo>
                        <a:pt x="168" y="90"/>
                      </a:lnTo>
                      <a:lnTo>
                        <a:pt x="136" y="128"/>
                      </a:lnTo>
                      <a:lnTo>
                        <a:pt x="102" y="154"/>
                      </a:lnTo>
                      <a:lnTo>
                        <a:pt x="62" y="187"/>
                      </a:lnTo>
                      <a:lnTo>
                        <a:pt x="21" y="206"/>
                      </a:lnTo>
                      <a:close/>
                    </a:path>
                  </a:pathLst>
                </a:custGeom>
                <a:solidFill>
                  <a:srgbClr val="804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</p:grpSp>
          <p:sp>
            <p:nvSpPr>
              <p:cNvPr id="148497" name="Freeform 17"/>
              <p:cNvSpPr>
                <a:spLocks/>
              </p:cNvSpPr>
              <p:nvPr/>
            </p:nvSpPr>
            <p:spPr bwMode="auto">
              <a:xfrm>
                <a:off x="1533" y="1994"/>
                <a:ext cx="475" cy="172"/>
              </a:xfrm>
              <a:custGeom>
                <a:avLst/>
                <a:gdLst/>
                <a:ahLst/>
                <a:cxnLst>
                  <a:cxn ang="0">
                    <a:pos x="0" y="345"/>
                  </a:cxn>
                  <a:cxn ang="0">
                    <a:pos x="46" y="255"/>
                  </a:cxn>
                  <a:cxn ang="0">
                    <a:pos x="97" y="174"/>
                  </a:cxn>
                  <a:cxn ang="0">
                    <a:pos x="155" y="117"/>
                  </a:cxn>
                  <a:cxn ang="0">
                    <a:pos x="256" y="53"/>
                  </a:cxn>
                  <a:cxn ang="0">
                    <a:pos x="384" y="17"/>
                  </a:cxn>
                  <a:cxn ang="0">
                    <a:pos x="531" y="5"/>
                  </a:cxn>
                  <a:cxn ang="0">
                    <a:pos x="647" y="0"/>
                  </a:cxn>
                  <a:cxn ang="0">
                    <a:pos x="794" y="0"/>
                  </a:cxn>
                  <a:cxn ang="0">
                    <a:pos x="874" y="10"/>
                  </a:cxn>
                  <a:cxn ang="0">
                    <a:pos x="888" y="38"/>
                  </a:cxn>
                  <a:cxn ang="0">
                    <a:pos x="929" y="148"/>
                  </a:cxn>
                  <a:cxn ang="0">
                    <a:pos x="952" y="233"/>
                  </a:cxn>
                  <a:cxn ang="0">
                    <a:pos x="0" y="345"/>
                  </a:cxn>
                </a:cxnLst>
                <a:rect l="0" t="0" r="r" b="b"/>
                <a:pathLst>
                  <a:path w="952" h="345">
                    <a:moveTo>
                      <a:pt x="0" y="345"/>
                    </a:moveTo>
                    <a:lnTo>
                      <a:pt x="46" y="255"/>
                    </a:lnTo>
                    <a:lnTo>
                      <a:pt x="97" y="174"/>
                    </a:lnTo>
                    <a:lnTo>
                      <a:pt x="155" y="117"/>
                    </a:lnTo>
                    <a:lnTo>
                      <a:pt x="256" y="53"/>
                    </a:lnTo>
                    <a:lnTo>
                      <a:pt x="384" y="17"/>
                    </a:lnTo>
                    <a:lnTo>
                      <a:pt x="531" y="5"/>
                    </a:lnTo>
                    <a:lnTo>
                      <a:pt x="647" y="0"/>
                    </a:lnTo>
                    <a:lnTo>
                      <a:pt x="794" y="0"/>
                    </a:lnTo>
                    <a:lnTo>
                      <a:pt x="874" y="10"/>
                    </a:lnTo>
                    <a:lnTo>
                      <a:pt x="888" y="38"/>
                    </a:lnTo>
                    <a:lnTo>
                      <a:pt x="929" y="148"/>
                    </a:lnTo>
                    <a:lnTo>
                      <a:pt x="952" y="233"/>
                    </a:lnTo>
                    <a:lnTo>
                      <a:pt x="0" y="3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148498" name="Group 18"/>
            <p:cNvGrpSpPr>
              <a:grpSpLocks/>
            </p:cNvGrpSpPr>
            <p:nvPr/>
          </p:nvGrpSpPr>
          <p:grpSpPr bwMode="auto">
            <a:xfrm>
              <a:off x="841" y="2720"/>
              <a:ext cx="1433" cy="1209"/>
              <a:chOff x="841" y="2720"/>
              <a:chExt cx="1433" cy="1209"/>
            </a:xfrm>
          </p:grpSpPr>
          <p:grpSp>
            <p:nvGrpSpPr>
              <p:cNvPr id="148499" name="Group 19"/>
              <p:cNvGrpSpPr>
                <a:grpSpLocks/>
              </p:cNvGrpSpPr>
              <p:nvPr/>
            </p:nvGrpSpPr>
            <p:grpSpPr bwMode="auto">
              <a:xfrm>
                <a:off x="841" y="3568"/>
                <a:ext cx="1290" cy="361"/>
                <a:chOff x="841" y="3568"/>
                <a:chExt cx="1290" cy="361"/>
              </a:xfrm>
            </p:grpSpPr>
            <p:sp>
              <p:nvSpPr>
                <p:cNvPr id="148500" name="Freeform 20"/>
                <p:cNvSpPr>
                  <a:spLocks/>
                </p:cNvSpPr>
                <p:nvPr/>
              </p:nvSpPr>
              <p:spPr bwMode="auto">
                <a:xfrm>
                  <a:off x="1211" y="3568"/>
                  <a:ext cx="920" cy="297"/>
                </a:xfrm>
                <a:custGeom>
                  <a:avLst/>
                  <a:gdLst/>
                  <a:ahLst/>
                  <a:cxnLst>
                    <a:cxn ang="0">
                      <a:pos x="335" y="77"/>
                    </a:cxn>
                    <a:cxn ang="0">
                      <a:pos x="214" y="148"/>
                    </a:cxn>
                    <a:cxn ang="0">
                      <a:pos x="127" y="191"/>
                    </a:cxn>
                    <a:cxn ang="0">
                      <a:pos x="68" y="242"/>
                    </a:cxn>
                    <a:cxn ang="0">
                      <a:pos x="18" y="284"/>
                    </a:cxn>
                    <a:cxn ang="0">
                      <a:pos x="0" y="327"/>
                    </a:cxn>
                    <a:cxn ang="0">
                      <a:pos x="7" y="402"/>
                    </a:cxn>
                    <a:cxn ang="0">
                      <a:pos x="31" y="453"/>
                    </a:cxn>
                    <a:cxn ang="0">
                      <a:pos x="68" y="488"/>
                    </a:cxn>
                    <a:cxn ang="0">
                      <a:pos x="117" y="517"/>
                    </a:cxn>
                    <a:cxn ang="0">
                      <a:pos x="219" y="524"/>
                    </a:cxn>
                    <a:cxn ang="0">
                      <a:pos x="390" y="530"/>
                    </a:cxn>
                    <a:cxn ang="0">
                      <a:pos x="666" y="502"/>
                    </a:cxn>
                    <a:cxn ang="0">
                      <a:pos x="959" y="438"/>
                    </a:cxn>
                    <a:cxn ang="0">
                      <a:pos x="1161" y="411"/>
                    </a:cxn>
                    <a:cxn ang="0">
                      <a:pos x="1266" y="391"/>
                    </a:cxn>
                    <a:cxn ang="0">
                      <a:pos x="1260" y="566"/>
                    </a:cxn>
                    <a:cxn ang="0">
                      <a:pos x="1387" y="594"/>
                    </a:cxn>
                    <a:cxn ang="0">
                      <a:pos x="1613" y="594"/>
                    </a:cxn>
                    <a:cxn ang="0">
                      <a:pos x="1705" y="594"/>
                    </a:cxn>
                    <a:cxn ang="0">
                      <a:pos x="1753" y="566"/>
                    </a:cxn>
                    <a:cxn ang="0">
                      <a:pos x="1779" y="530"/>
                    </a:cxn>
                    <a:cxn ang="0">
                      <a:pos x="1834" y="488"/>
                    </a:cxn>
                    <a:cxn ang="0">
                      <a:pos x="1840" y="445"/>
                    </a:cxn>
                    <a:cxn ang="0">
                      <a:pos x="1840" y="220"/>
                    </a:cxn>
                    <a:cxn ang="0">
                      <a:pos x="1827" y="114"/>
                    </a:cxn>
                    <a:cxn ang="0">
                      <a:pos x="1784" y="14"/>
                    </a:cxn>
                    <a:cxn ang="0">
                      <a:pos x="1577" y="71"/>
                    </a:cxn>
                    <a:cxn ang="0">
                      <a:pos x="1321" y="71"/>
                    </a:cxn>
                    <a:cxn ang="0">
                      <a:pos x="1179" y="56"/>
                    </a:cxn>
                    <a:cxn ang="0">
                      <a:pos x="1100" y="0"/>
                    </a:cxn>
                    <a:cxn ang="0">
                      <a:pos x="947" y="0"/>
                    </a:cxn>
                    <a:cxn ang="0">
                      <a:pos x="605" y="28"/>
                    </a:cxn>
                    <a:cxn ang="0">
                      <a:pos x="335" y="77"/>
                    </a:cxn>
                  </a:cxnLst>
                  <a:rect l="0" t="0" r="r" b="b"/>
                  <a:pathLst>
                    <a:path w="1840" h="594">
                      <a:moveTo>
                        <a:pt x="335" y="77"/>
                      </a:moveTo>
                      <a:lnTo>
                        <a:pt x="214" y="148"/>
                      </a:lnTo>
                      <a:lnTo>
                        <a:pt x="127" y="191"/>
                      </a:lnTo>
                      <a:lnTo>
                        <a:pt x="68" y="242"/>
                      </a:lnTo>
                      <a:lnTo>
                        <a:pt x="18" y="284"/>
                      </a:lnTo>
                      <a:lnTo>
                        <a:pt x="0" y="327"/>
                      </a:lnTo>
                      <a:lnTo>
                        <a:pt x="7" y="402"/>
                      </a:lnTo>
                      <a:lnTo>
                        <a:pt x="31" y="453"/>
                      </a:lnTo>
                      <a:lnTo>
                        <a:pt x="68" y="488"/>
                      </a:lnTo>
                      <a:lnTo>
                        <a:pt x="117" y="517"/>
                      </a:lnTo>
                      <a:lnTo>
                        <a:pt x="219" y="524"/>
                      </a:lnTo>
                      <a:lnTo>
                        <a:pt x="390" y="530"/>
                      </a:lnTo>
                      <a:lnTo>
                        <a:pt x="666" y="502"/>
                      </a:lnTo>
                      <a:lnTo>
                        <a:pt x="959" y="438"/>
                      </a:lnTo>
                      <a:lnTo>
                        <a:pt x="1161" y="411"/>
                      </a:lnTo>
                      <a:lnTo>
                        <a:pt x="1266" y="391"/>
                      </a:lnTo>
                      <a:lnTo>
                        <a:pt x="1260" y="566"/>
                      </a:lnTo>
                      <a:lnTo>
                        <a:pt x="1387" y="594"/>
                      </a:lnTo>
                      <a:lnTo>
                        <a:pt x="1613" y="594"/>
                      </a:lnTo>
                      <a:lnTo>
                        <a:pt x="1705" y="594"/>
                      </a:lnTo>
                      <a:lnTo>
                        <a:pt x="1753" y="566"/>
                      </a:lnTo>
                      <a:lnTo>
                        <a:pt x="1779" y="530"/>
                      </a:lnTo>
                      <a:lnTo>
                        <a:pt x="1834" y="488"/>
                      </a:lnTo>
                      <a:lnTo>
                        <a:pt x="1840" y="445"/>
                      </a:lnTo>
                      <a:lnTo>
                        <a:pt x="1840" y="220"/>
                      </a:lnTo>
                      <a:lnTo>
                        <a:pt x="1827" y="114"/>
                      </a:lnTo>
                      <a:lnTo>
                        <a:pt x="1784" y="14"/>
                      </a:lnTo>
                      <a:lnTo>
                        <a:pt x="1577" y="71"/>
                      </a:lnTo>
                      <a:lnTo>
                        <a:pt x="1321" y="71"/>
                      </a:lnTo>
                      <a:lnTo>
                        <a:pt x="1179" y="56"/>
                      </a:lnTo>
                      <a:lnTo>
                        <a:pt x="1100" y="0"/>
                      </a:lnTo>
                      <a:lnTo>
                        <a:pt x="947" y="0"/>
                      </a:lnTo>
                      <a:lnTo>
                        <a:pt x="605" y="28"/>
                      </a:lnTo>
                      <a:lnTo>
                        <a:pt x="335" y="77"/>
                      </a:lnTo>
                      <a:close/>
                    </a:path>
                  </a:pathLst>
                </a:custGeom>
                <a:solidFill>
                  <a:srgbClr val="603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148501" name="Freeform 21"/>
                <p:cNvSpPr>
                  <a:spLocks/>
                </p:cNvSpPr>
                <p:nvPr/>
              </p:nvSpPr>
              <p:spPr bwMode="auto">
                <a:xfrm>
                  <a:off x="841" y="3631"/>
                  <a:ext cx="920" cy="298"/>
                </a:xfrm>
                <a:custGeom>
                  <a:avLst/>
                  <a:gdLst/>
                  <a:ahLst/>
                  <a:cxnLst>
                    <a:cxn ang="0">
                      <a:pos x="335" y="78"/>
                    </a:cxn>
                    <a:cxn ang="0">
                      <a:pos x="213" y="149"/>
                    </a:cxn>
                    <a:cxn ang="0">
                      <a:pos x="128" y="192"/>
                    </a:cxn>
                    <a:cxn ang="0">
                      <a:pos x="68" y="242"/>
                    </a:cxn>
                    <a:cxn ang="0">
                      <a:pos x="18" y="284"/>
                    </a:cxn>
                    <a:cxn ang="0">
                      <a:pos x="0" y="326"/>
                    </a:cxn>
                    <a:cxn ang="0">
                      <a:pos x="5" y="403"/>
                    </a:cxn>
                    <a:cxn ang="0">
                      <a:pos x="31" y="454"/>
                    </a:cxn>
                    <a:cxn ang="0">
                      <a:pos x="68" y="489"/>
                    </a:cxn>
                    <a:cxn ang="0">
                      <a:pos x="116" y="518"/>
                    </a:cxn>
                    <a:cxn ang="0">
                      <a:pos x="219" y="525"/>
                    </a:cxn>
                    <a:cxn ang="0">
                      <a:pos x="390" y="531"/>
                    </a:cxn>
                    <a:cxn ang="0">
                      <a:pos x="666" y="503"/>
                    </a:cxn>
                    <a:cxn ang="0">
                      <a:pos x="958" y="439"/>
                    </a:cxn>
                    <a:cxn ang="0">
                      <a:pos x="1160" y="411"/>
                    </a:cxn>
                    <a:cxn ang="0">
                      <a:pos x="1265" y="390"/>
                    </a:cxn>
                    <a:cxn ang="0">
                      <a:pos x="1258" y="567"/>
                    </a:cxn>
                    <a:cxn ang="0">
                      <a:pos x="1387" y="595"/>
                    </a:cxn>
                    <a:cxn ang="0">
                      <a:pos x="1613" y="595"/>
                    </a:cxn>
                    <a:cxn ang="0">
                      <a:pos x="1705" y="595"/>
                    </a:cxn>
                    <a:cxn ang="0">
                      <a:pos x="1753" y="567"/>
                    </a:cxn>
                    <a:cxn ang="0">
                      <a:pos x="1778" y="531"/>
                    </a:cxn>
                    <a:cxn ang="0">
                      <a:pos x="1833" y="489"/>
                    </a:cxn>
                    <a:cxn ang="0">
                      <a:pos x="1839" y="446"/>
                    </a:cxn>
                    <a:cxn ang="0">
                      <a:pos x="1839" y="221"/>
                    </a:cxn>
                    <a:cxn ang="0">
                      <a:pos x="1826" y="115"/>
                    </a:cxn>
                    <a:cxn ang="0">
                      <a:pos x="1784" y="14"/>
                    </a:cxn>
                    <a:cxn ang="0">
                      <a:pos x="1576" y="72"/>
                    </a:cxn>
                    <a:cxn ang="0">
                      <a:pos x="1320" y="72"/>
                    </a:cxn>
                    <a:cxn ang="0">
                      <a:pos x="1179" y="57"/>
                    </a:cxn>
                    <a:cxn ang="0">
                      <a:pos x="1100" y="0"/>
                    </a:cxn>
                    <a:cxn ang="0">
                      <a:pos x="946" y="0"/>
                    </a:cxn>
                    <a:cxn ang="0">
                      <a:pos x="605" y="29"/>
                    </a:cxn>
                    <a:cxn ang="0">
                      <a:pos x="335" y="78"/>
                    </a:cxn>
                  </a:cxnLst>
                  <a:rect l="0" t="0" r="r" b="b"/>
                  <a:pathLst>
                    <a:path w="1839" h="595">
                      <a:moveTo>
                        <a:pt x="335" y="78"/>
                      </a:moveTo>
                      <a:lnTo>
                        <a:pt x="213" y="149"/>
                      </a:lnTo>
                      <a:lnTo>
                        <a:pt x="128" y="192"/>
                      </a:lnTo>
                      <a:lnTo>
                        <a:pt x="68" y="242"/>
                      </a:lnTo>
                      <a:lnTo>
                        <a:pt x="18" y="284"/>
                      </a:lnTo>
                      <a:lnTo>
                        <a:pt x="0" y="326"/>
                      </a:lnTo>
                      <a:lnTo>
                        <a:pt x="5" y="403"/>
                      </a:lnTo>
                      <a:lnTo>
                        <a:pt x="31" y="454"/>
                      </a:lnTo>
                      <a:lnTo>
                        <a:pt x="68" y="489"/>
                      </a:lnTo>
                      <a:lnTo>
                        <a:pt x="116" y="518"/>
                      </a:lnTo>
                      <a:lnTo>
                        <a:pt x="219" y="525"/>
                      </a:lnTo>
                      <a:lnTo>
                        <a:pt x="390" y="531"/>
                      </a:lnTo>
                      <a:lnTo>
                        <a:pt x="666" y="503"/>
                      </a:lnTo>
                      <a:lnTo>
                        <a:pt x="958" y="439"/>
                      </a:lnTo>
                      <a:lnTo>
                        <a:pt x="1160" y="411"/>
                      </a:lnTo>
                      <a:lnTo>
                        <a:pt x="1265" y="390"/>
                      </a:lnTo>
                      <a:lnTo>
                        <a:pt x="1258" y="567"/>
                      </a:lnTo>
                      <a:lnTo>
                        <a:pt x="1387" y="595"/>
                      </a:lnTo>
                      <a:lnTo>
                        <a:pt x="1613" y="595"/>
                      </a:lnTo>
                      <a:lnTo>
                        <a:pt x="1705" y="595"/>
                      </a:lnTo>
                      <a:lnTo>
                        <a:pt x="1753" y="567"/>
                      </a:lnTo>
                      <a:lnTo>
                        <a:pt x="1778" y="531"/>
                      </a:lnTo>
                      <a:lnTo>
                        <a:pt x="1833" y="489"/>
                      </a:lnTo>
                      <a:lnTo>
                        <a:pt x="1839" y="446"/>
                      </a:lnTo>
                      <a:lnTo>
                        <a:pt x="1839" y="221"/>
                      </a:lnTo>
                      <a:lnTo>
                        <a:pt x="1826" y="115"/>
                      </a:lnTo>
                      <a:lnTo>
                        <a:pt x="1784" y="14"/>
                      </a:lnTo>
                      <a:lnTo>
                        <a:pt x="1576" y="72"/>
                      </a:lnTo>
                      <a:lnTo>
                        <a:pt x="1320" y="72"/>
                      </a:lnTo>
                      <a:lnTo>
                        <a:pt x="1179" y="57"/>
                      </a:lnTo>
                      <a:lnTo>
                        <a:pt x="1100" y="0"/>
                      </a:lnTo>
                      <a:lnTo>
                        <a:pt x="946" y="0"/>
                      </a:lnTo>
                      <a:lnTo>
                        <a:pt x="605" y="29"/>
                      </a:lnTo>
                      <a:lnTo>
                        <a:pt x="335" y="78"/>
                      </a:lnTo>
                      <a:close/>
                    </a:path>
                  </a:pathLst>
                </a:custGeom>
                <a:solidFill>
                  <a:srgbClr val="603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</p:grpSp>
          <p:grpSp>
            <p:nvGrpSpPr>
              <p:cNvPr id="148502" name="Group 22"/>
              <p:cNvGrpSpPr>
                <a:grpSpLocks/>
              </p:cNvGrpSpPr>
              <p:nvPr/>
            </p:nvGrpSpPr>
            <p:grpSpPr bwMode="auto">
              <a:xfrm>
                <a:off x="908" y="2720"/>
                <a:ext cx="1366" cy="1091"/>
                <a:chOff x="908" y="2720"/>
                <a:chExt cx="1366" cy="1091"/>
              </a:xfrm>
            </p:grpSpPr>
            <p:sp>
              <p:nvSpPr>
                <p:cNvPr id="148503" name="Freeform 23"/>
                <p:cNvSpPr>
                  <a:spLocks/>
                </p:cNvSpPr>
                <p:nvPr/>
              </p:nvSpPr>
              <p:spPr bwMode="auto">
                <a:xfrm>
                  <a:off x="908" y="2720"/>
                  <a:ext cx="1366" cy="1091"/>
                </a:xfrm>
                <a:custGeom>
                  <a:avLst/>
                  <a:gdLst/>
                  <a:ahLst/>
                  <a:cxnLst>
                    <a:cxn ang="0">
                      <a:pos x="103" y="687"/>
                    </a:cxn>
                    <a:cxn ang="0">
                      <a:pos x="134" y="884"/>
                    </a:cxn>
                    <a:cxn ang="0">
                      <a:pos x="171" y="1076"/>
                    </a:cxn>
                    <a:cxn ang="0">
                      <a:pos x="164" y="1197"/>
                    </a:cxn>
                    <a:cxn ang="0">
                      <a:pos x="208" y="1325"/>
                    </a:cxn>
                    <a:cxn ang="0">
                      <a:pos x="219" y="1381"/>
                    </a:cxn>
                    <a:cxn ang="0">
                      <a:pos x="189" y="1486"/>
                    </a:cxn>
                    <a:cxn ang="0">
                      <a:pos x="189" y="1529"/>
                    </a:cxn>
                    <a:cxn ang="0">
                      <a:pos x="263" y="1593"/>
                    </a:cxn>
                    <a:cxn ang="0">
                      <a:pos x="318" y="1644"/>
                    </a:cxn>
                    <a:cxn ang="0">
                      <a:pos x="263" y="1693"/>
                    </a:cxn>
                    <a:cxn ang="0">
                      <a:pos x="201" y="1814"/>
                    </a:cxn>
                    <a:cxn ang="0">
                      <a:pos x="153" y="1891"/>
                    </a:cxn>
                    <a:cxn ang="0">
                      <a:pos x="182" y="1963"/>
                    </a:cxn>
                    <a:cxn ang="0">
                      <a:pos x="269" y="1998"/>
                    </a:cxn>
                    <a:cxn ang="0">
                      <a:pos x="440" y="2041"/>
                    </a:cxn>
                    <a:cxn ang="0">
                      <a:pos x="776" y="2103"/>
                    </a:cxn>
                    <a:cxn ang="0">
                      <a:pos x="1058" y="2160"/>
                    </a:cxn>
                    <a:cxn ang="0">
                      <a:pos x="1398" y="2182"/>
                    </a:cxn>
                    <a:cxn ang="0">
                      <a:pos x="1637" y="2182"/>
                    </a:cxn>
                    <a:cxn ang="0">
                      <a:pos x="1748" y="2160"/>
                    </a:cxn>
                    <a:cxn ang="0">
                      <a:pos x="1815" y="2103"/>
                    </a:cxn>
                    <a:cxn ang="0">
                      <a:pos x="1944" y="2109"/>
                    </a:cxn>
                    <a:cxn ang="0">
                      <a:pos x="2119" y="2118"/>
                    </a:cxn>
                    <a:cxn ang="0">
                      <a:pos x="2255" y="2096"/>
                    </a:cxn>
                    <a:cxn ang="0">
                      <a:pos x="2358" y="2055"/>
                    </a:cxn>
                    <a:cxn ang="0">
                      <a:pos x="2426" y="1998"/>
                    </a:cxn>
                    <a:cxn ang="0">
                      <a:pos x="2476" y="1921"/>
                    </a:cxn>
                    <a:cxn ang="0">
                      <a:pos x="2494" y="1863"/>
                    </a:cxn>
                    <a:cxn ang="0">
                      <a:pos x="2494" y="1785"/>
                    </a:cxn>
                    <a:cxn ang="0">
                      <a:pos x="2413" y="1473"/>
                    </a:cxn>
                    <a:cxn ang="0">
                      <a:pos x="2487" y="1368"/>
                    </a:cxn>
                    <a:cxn ang="0">
                      <a:pos x="2426" y="1255"/>
                    </a:cxn>
                    <a:cxn ang="0">
                      <a:pos x="2524" y="1148"/>
                    </a:cxn>
                    <a:cxn ang="0">
                      <a:pos x="2610" y="1027"/>
                    </a:cxn>
                    <a:cxn ang="0">
                      <a:pos x="2665" y="914"/>
                    </a:cxn>
                    <a:cxn ang="0">
                      <a:pos x="2715" y="813"/>
                    </a:cxn>
                    <a:cxn ang="0">
                      <a:pos x="2732" y="645"/>
                    </a:cxn>
                    <a:cxn ang="0">
                      <a:pos x="2720" y="354"/>
                    </a:cxn>
                    <a:cxn ang="0">
                      <a:pos x="2696" y="105"/>
                    </a:cxn>
                    <a:cxn ang="0">
                      <a:pos x="2665" y="0"/>
                    </a:cxn>
                    <a:cxn ang="0">
                      <a:pos x="2487" y="47"/>
                    </a:cxn>
                    <a:cxn ang="0">
                      <a:pos x="2119" y="90"/>
                    </a:cxn>
                    <a:cxn ang="0">
                      <a:pos x="1540" y="126"/>
                    </a:cxn>
                    <a:cxn ang="0">
                      <a:pos x="1106" y="141"/>
                    </a:cxn>
                    <a:cxn ang="0">
                      <a:pos x="795" y="111"/>
                    </a:cxn>
                    <a:cxn ang="0">
                      <a:pos x="508" y="111"/>
                    </a:cxn>
                    <a:cxn ang="0">
                      <a:pos x="329" y="90"/>
                    </a:cxn>
                    <a:cxn ang="0">
                      <a:pos x="158" y="77"/>
                    </a:cxn>
                    <a:cxn ang="0">
                      <a:pos x="0" y="62"/>
                    </a:cxn>
                    <a:cxn ang="0">
                      <a:pos x="61" y="489"/>
                    </a:cxn>
                    <a:cxn ang="0">
                      <a:pos x="103" y="687"/>
                    </a:cxn>
                  </a:cxnLst>
                  <a:rect l="0" t="0" r="r" b="b"/>
                  <a:pathLst>
                    <a:path w="2732" h="2182">
                      <a:moveTo>
                        <a:pt x="103" y="687"/>
                      </a:moveTo>
                      <a:lnTo>
                        <a:pt x="134" y="884"/>
                      </a:lnTo>
                      <a:lnTo>
                        <a:pt x="171" y="1076"/>
                      </a:lnTo>
                      <a:lnTo>
                        <a:pt x="164" y="1197"/>
                      </a:lnTo>
                      <a:lnTo>
                        <a:pt x="208" y="1325"/>
                      </a:lnTo>
                      <a:lnTo>
                        <a:pt x="219" y="1381"/>
                      </a:lnTo>
                      <a:lnTo>
                        <a:pt x="189" y="1486"/>
                      </a:lnTo>
                      <a:lnTo>
                        <a:pt x="189" y="1529"/>
                      </a:lnTo>
                      <a:lnTo>
                        <a:pt x="263" y="1593"/>
                      </a:lnTo>
                      <a:lnTo>
                        <a:pt x="318" y="1644"/>
                      </a:lnTo>
                      <a:lnTo>
                        <a:pt x="263" y="1693"/>
                      </a:lnTo>
                      <a:lnTo>
                        <a:pt x="201" y="1814"/>
                      </a:lnTo>
                      <a:lnTo>
                        <a:pt x="153" y="1891"/>
                      </a:lnTo>
                      <a:lnTo>
                        <a:pt x="182" y="1963"/>
                      </a:lnTo>
                      <a:lnTo>
                        <a:pt x="269" y="1998"/>
                      </a:lnTo>
                      <a:lnTo>
                        <a:pt x="440" y="2041"/>
                      </a:lnTo>
                      <a:lnTo>
                        <a:pt x="776" y="2103"/>
                      </a:lnTo>
                      <a:lnTo>
                        <a:pt x="1058" y="2160"/>
                      </a:lnTo>
                      <a:lnTo>
                        <a:pt x="1398" y="2182"/>
                      </a:lnTo>
                      <a:lnTo>
                        <a:pt x="1637" y="2182"/>
                      </a:lnTo>
                      <a:lnTo>
                        <a:pt x="1748" y="2160"/>
                      </a:lnTo>
                      <a:lnTo>
                        <a:pt x="1815" y="2103"/>
                      </a:lnTo>
                      <a:lnTo>
                        <a:pt x="1944" y="2109"/>
                      </a:lnTo>
                      <a:lnTo>
                        <a:pt x="2119" y="2118"/>
                      </a:lnTo>
                      <a:lnTo>
                        <a:pt x="2255" y="2096"/>
                      </a:lnTo>
                      <a:lnTo>
                        <a:pt x="2358" y="2055"/>
                      </a:lnTo>
                      <a:lnTo>
                        <a:pt x="2426" y="1998"/>
                      </a:lnTo>
                      <a:lnTo>
                        <a:pt x="2476" y="1921"/>
                      </a:lnTo>
                      <a:lnTo>
                        <a:pt x="2494" y="1863"/>
                      </a:lnTo>
                      <a:lnTo>
                        <a:pt x="2494" y="1785"/>
                      </a:lnTo>
                      <a:lnTo>
                        <a:pt x="2413" y="1473"/>
                      </a:lnTo>
                      <a:lnTo>
                        <a:pt x="2487" y="1368"/>
                      </a:lnTo>
                      <a:lnTo>
                        <a:pt x="2426" y="1255"/>
                      </a:lnTo>
                      <a:lnTo>
                        <a:pt x="2524" y="1148"/>
                      </a:lnTo>
                      <a:lnTo>
                        <a:pt x="2610" y="1027"/>
                      </a:lnTo>
                      <a:lnTo>
                        <a:pt x="2665" y="914"/>
                      </a:lnTo>
                      <a:lnTo>
                        <a:pt x="2715" y="813"/>
                      </a:lnTo>
                      <a:lnTo>
                        <a:pt x="2732" y="645"/>
                      </a:lnTo>
                      <a:lnTo>
                        <a:pt x="2720" y="354"/>
                      </a:lnTo>
                      <a:lnTo>
                        <a:pt x="2696" y="105"/>
                      </a:lnTo>
                      <a:lnTo>
                        <a:pt x="2665" y="0"/>
                      </a:lnTo>
                      <a:lnTo>
                        <a:pt x="2487" y="47"/>
                      </a:lnTo>
                      <a:lnTo>
                        <a:pt x="2119" y="90"/>
                      </a:lnTo>
                      <a:lnTo>
                        <a:pt x="1540" y="126"/>
                      </a:lnTo>
                      <a:lnTo>
                        <a:pt x="1106" y="141"/>
                      </a:lnTo>
                      <a:lnTo>
                        <a:pt x="795" y="111"/>
                      </a:lnTo>
                      <a:lnTo>
                        <a:pt x="508" y="111"/>
                      </a:lnTo>
                      <a:lnTo>
                        <a:pt x="329" y="90"/>
                      </a:lnTo>
                      <a:lnTo>
                        <a:pt x="158" y="77"/>
                      </a:lnTo>
                      <a:lnTo>
                        <a:pt x="0" y="62"/>
                      </a:lnTo>
                      <a:lnTo>
                        <a:pt x="61" y="489"/>
                      </a:lnTo>
                      <a:lnTo>
                        <a:pt x="103" y="68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148504" name="Freeform 24"/>
                <p:cNvSpPr>
                  <a:spLocks/>
                </p:cNvSpPr>
                <p:nvPr/>
              </p:nvSpPr>
              <p:spPr bwMode="auto">
                <a:xfrm>
                  <a:off x="1779" y="3323"/>
                  <a:ext cx="174" cy="449"/>
                </a:xfrm>
                <a:custGeom>
                  <a:avLst/>
                  <a:gdLst/>
                  <a:ahLst/>
                  <a:cxnLst>
                    <a:cxn ang="0">
                      <a:pos x="348" y="0"/>
                    </a:cxn>
                    <a:cxn ang="0">
                      <a:pos x="269" y="64"/>
                    </a:cxn>
                    <a:cxn ang="0">
                      <a:pos x="196" y="113"/>
                    </a:cxn>
                    <a:cxn ang="0">
                      <a:pos x="97" y="141"/>
                    </a:cxn>
                    <a:cxn ang="0">
                      <a:pos x="37" y="155"/>
                    </a:cxn>
                    <a:cxn ang="0">
                      <a:pos x="6" y="183"/>
                    </a:cxn>
                    <a:cxn ang="0">
                      <a:pos x="0" y="218"/>
                    </a:cxn>
                    <a:cxn ang="0">
                      <a:pos x="0" y="275"/>
                    </a:cxn>
                    <a:cxn ang="0">
                      <a:pos x="13" y="324"/>
                    </a:cxn>
                    <a:cxn ang="0">
                      <a:pos x="37" y="352"/>
                    </a:cxn>
                    <a:cxn ang="0">
                      <a:pos x="68" y="403"/>
                    </a:cxn>
                    <a:cxn ang="0">
                      <a:pos x="68" y="452"/>
                    </a:cxn>
                    <a:cxn ang="0">
                      <a:pos x="55" y="523"/>
                    </a:cxn>
                    <a:cxn ang="0">
                      <a:pos x="42" y="552"/>
                    </a:cxn>
                    <a:cxn ang="0">
                      <a:pos x="24" y="580"/>
                    </a:cxn>
                    <a:cxn ang="0">
                      <a:pos x="24" y="595"/>
                    </a:cxn>
                    <a:cxn ang="0">
                      <a:pos x="37" y="623"/>
                    </a:cxn>
                    <a:cxn ang="0">
                      <a:pos x="49" y="651"/>
                    </a:cxn>
                    <a:cxn ang="0">
                      <a:pos x="73" y="708"/>
                    </a:cxn>
                    <a:cxn ang="0">
                      <a:pos x="73" y="772"/>
                    </a:cxn>
                    <a:cxn ang="0">
                      <a:pos x="73" y="864"/>
                    </a:cxn>
                    <a:cxn ang="0">
                      <a:pos x="73" y="897"/>
                    </a:cxn>
                  </a:cxnLst>
                  <a:rect l="0" t="0" r="r" b="b"/>
                  <a:pathLst>
                    <a:path w="348" h="897">
                      <a:moveTo>
                        <a:pt x="348" y="0"/>
                      </a:moveTo>
                      <a:lnTo>
                        <a:pt x="269" y="64"/>
                      </a:lnTo>
                      <a:lnTo>
                        <a:pt x="196" y="113"/>
                      </a:lnTo>
                      <a:lnTo>
                        <a:pt x="97" y="141"/>
                      </a:lnTo>
                      <a:lnTo>
                        <a:pt x="37" y="155"/>
                      </a:lnTo>
                      <a:lnTo>
                        <a:pt x="6" y="183"/>
                      </a:lnTo>
                      <a:lnTo>
                        <a:pt x="0" y="218"/>
                      </a:lnTo>
                      <a:lnTo>
                        <a:pt x="0" y="275"/>
                      </a:lnTo>
                      <a:lnTo>
                        <a:pt x="13" y="324"/>
                      </a:lnTo>
                      <a:lnTo>
                        <a:pt x="37" y="352"/>
                      </a:lnTo>
                      <a:lnTo>
                        <a:pt x="68" y="403"/>
                      </a:lnTo>
                      <a:lnTo>
                        <a:pt x="68" y="452"/>
                      </a:lnTo>
                      <a:lnTo>
                        <a:pt x="55" y="523"/>
                      </a:lnTo>
                      <a:lnTo>
                        <a:pt x="42" y="552"/>
                      </a:lnTo>
                      <a:lnTo>
                        <a:pt x="24" y="580"/>
                      </a:lnTo>
                      <a:lnTo>
                        <a:pt x="24" y="595"/>
                      </a:lnTo>
                      <a:lnTo>
                        <a:pt x="37" y="623"/>
                      </a:lnTo>
                      <a:lnTo>
                        <a:pt x="49" y="651"/>
                      </a:lnTo>
                      <a:lnTo>
                        <a:pt x="73" y="708"/>
                      </a:lnTo>
                      <a:lnTo>
                        <a:pt x="73" y="772"/>
                      </a:lnTo>
                      <a:lnTo>
                        <a:pt x="73" y="864"/>
                      </a:lnTo>
                      <a:lnTo>
                        <a:pt x="73" y="89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</p:grpSp>
        </p:grpSp>
        <p:grpSp>
          <p:nvGrpSpPr>
            <p:cNvPr id="148505" name="Group 25"/>
            <p:cNvGrpSpPr>
              <a:grpSpLocks/>
            </p:cNvGrpSpPr>
            <p:nvPr/>
          </p:nvGrpSpPr>
          <p:grpSpPr bwMode="auto">
            <a:xfrm>
              <a:off x="800" y="2067"/>
              <a:ext cx="1615" cy="1172"/>
              <a:chOff x="800" y="2067"/>
              <a:chExt cx="1615" cy="1172"/>
            </a:xfrm>
          </p:grpSpPr>
          <p:sp>
            <p:nvSpPr>
              <p:cNvPr id="148506" name="Freeform 26"/>
              <p:cNvSpPr>
                <a:spLocks/>
              </p:cNvSpPr>
              <p:nvPr/>
            </p:nvSpPr>
            <p:spPr bwMode="auto">
              <a:xfrm>
                <a:off x="800" y="2067"/>
                <a:ext cx="1615" cy="1172"/>
              </a:xfrm>
              <a:custGeom>
                <a:avLst/>
                <a:gdLst/>
                <a:ahLst/>
                <a:cxnLst>
                  <a:cxn ang="0">
                    <a:pos x="1337" y="271"/>
                  </a:cxn>
                  <a:cxn ang="0">
                    <a:pos x="1759" y="69"/>
                  </a:cxn>
                  <a:cxn ang="0">
                    <a:pos x="2163" y="5"/>
                  </a:cxn>
                  <a:cxn ang="0">
                    <a:pos x="2427" y="56"/>
                  </a:cxn>
                  <a:cxn ang="0">
                    <a:pos x="2529" y="228"/>
                  </a:cxn>
                  <a:cxn ang="0">
                    <a:pos x="2685" y="368"/>
                  </a:cxn>
                  <a:cxn ang="0">
                    <a:pos x="2868" y="634"/>
                  </a:cxn>
                  <a:cxn ang="0">
                    <a:pos x="2933" y="909"/>
                  </a:cxn>
                  <a:cxn ang="0">
                    <a:pos x="2977" y="1132"/>
                  </a:cxn>
                  <a:cxn ang="0">
                    <a:pos x="3088" y="1336"/>
                  </a:cxn>
                  <a:cxn ang="0">
                    <a:pos x="3124" y="1505"/>
                  </a:cxn>
                  <a:cxn ang="0">
                    <a:pos x="3178" y="1651"/>
                  </a:cxn>
                  <a:cxn ang="0">
                    <a:pos x="3225" y="1798"/>
                  </a:cxn>
                  <a:cxn ang="0">
                    <a:pos x="3223" y="1939"/>
                  </a:cxn>
                  <a:cxn ang="0">
                    <a:pos x="3198" y="2061"/>
                  </a:cxn>
                  <a:cxn ang="0">
                    <a:pos x="3140" y="2146"/>
                  </a:cxn>
                  <a:cxn ang="0">
                    <a:pos x="3062" y="2195"/>
                  </a:cxn>
                  <a:cxn ang="0">
                    <a:pos x="2962" y="2218"/>
                  </a:cxn>
                  <a:cxn ang="0">
                    <a:pos x="2891" y="2210"/>
                  </a:cxn>
                  <a:cxn ang="0">
                    <a:pos x="2823" y="2174"/>
                  </a:cxn>
                  <a:cxn ang="0">
                    <a:pos x="2593" y="1910"/>
                  </a:cxn>
                  <a:cxn ang="0">
                    <a:pos x="2593" y="2162"/>
                  </a:cxn>
                  <a:cxn ang="0">
                    <a:pos x="2382" y="2269"/>
                  </a:cxn>
                  <a:cxn ang="0">
                    <a:pos x="1824" y="2345"/>
                  </a:cxn>
                  <a:cxn ang="0">
                    <a:pos x="1071" y="2312"/>
                  </a:cxn>
                  <a:cxn ang="0">
                    <a:pos x="282" y="2131"/>
                  </a:cxn>
                  <a:cxn ang="0">
                    <a:pos x="63" y="2005"/>
                  </a:cxn>
                  <a:cxn ang="0">
                    <a:pos x="0" y="1813"/>
                  </a:cxn>
                  <a:cxn ang="0">
                    <a:pos x="26" y="1336"/>
                  </a:cxn>
                  <a:cxn ang="0">
                    <a:pos x="155" y="952"/>
                  </a:cxn>
                  <a:cxn ang="0">
                    <a:pos x="448" y="634"/>
                  </a:cxn>
                  <a:cxn ang="0">
                    <a:pos x="1090" y="378"/>
                  </a:cxn>
                </a:cxnLst>
                <a:rect l="0" t="0" r="r" b="b"/>
                <a:pathLst>
                  <a:path w="3229" h="2345">
                    <a:moveTo>
                      <a:pt x="1090" y="378"/>
                    </a:moveTo>
                    <a:lnTo>
                      <a:pt x="1337" y="271"/>
                    </a:lnTo>
                    <a:lnTo>
                      <a:pt x="1539" y="133"/>
                    </a:lnTo>
                    <a:lnTo>
                      <a:pt x="1759" y="69"/>
                    </a:lnTo>
                    <a:lnTo>
                      <a:pt x="1952" y="36"/>
                    </a:lnTo>
                    <a:lnTo>
                      <a:pt x="2163" y="5"/>
                    </a:lnTo>
                    <a:lnTo>
                      <a:pt x="2385" y="0"/>
                    </a:lnTo>
                    <a:lnTo>
                      <a:pt x="2427" y="56"/>
                    </a:lnTo>
                    <a:lnTo>
                      <a:pt x="2471" y="114"/>
                    </a:lnTo>
                    <a:lnTo>
                      <a:pt x="2529" y="228"/>
                    </a:lnTo>
                    <a:lnTo>
                      <a:pt x="2621" y="292"/>
                    </a:lnTo>
                    <a:lnTo>
                      <a:pt x="2685" y="368"/>
                    </a:lnTo>
                    <a:lnTo>
                      <a:pt x="2786" y="484"/>
                    </a:lnTo>
                    <a:lnTo>
                      <a:pt x="2868" y="634"/>
                    </a:lnTo>
                    <a:lnTo>
                      <a:pt x="2905" y="773"/>
                    </a:lnTo>
                    <a:lnTo>
                      <a:pt x="2933" y="909"/>
                    </a:lnTo>
                    <a:lnTo>
                      <a:pt x="2953" y="1014"/>
                    </a:lnTo>
                    <a:lnTo>
                      <a:pt x="2977" y="1132"/>
                    </a:lnTo>
                    <a:lnTo>
                      <a:pt x="3039" y="1206"/>
                    </a:lnTo>
                    <a:lnTo>
                      <a:pt x="3088" y="1336"/>
                    </a:lnTo>
                    <a:lnTo>
                      <a:pt x="3100" y="1414"/>
                    </a:lnTo>
                    <a:lnTo>
                      <a:pt x="3124" y="1505"/>
                    </a:lnTo>
                    <a:lnTo>
                      <a:pt x="3148" y="1580"/>
                    </a:lnTo>
                    <a:lnTo>
                      <a:pt x="3178" y="1651"/>
                    </a:lnTo>
                    <a:lnTo>
                      <a:pt x="3208" y="1734"/>
                    </a:lnTo>
                    <a:lnTo>
                      <a:pt x="3225" y="1798"/>
                    </a:lnTo>
                    <a:lnTo>
                      <a:pt x="3229" y="1867"/>
                    </a:lnTo>
                    <a:lnTo>
                      <a:pt x="3223" y="1939"/>
                    </a:lnTo>
                    <a:lnTo>
                      <a:pt x="3211" y="2008"/>
                    </a:lnTo>
                    <a:lnTo>
                      <a:pt x="3198" y="2061"/>
                    </a:lnTo>
                    <a:lnTo>
                      <a:pt x="3177" y="2100"/>
                    </a:lnTo>
                    <a:lnTo>
                      <a:pt x="3140" y="2146"/>
                    </a:lnTo>
                    <a:lnTo>
                      <a:pt x="3106" y="2174"/>
                    </a:lnTo>
                    <a:lnTo>
                      <a:pt x="3062" y="2195"/>
                    </a:lnTo>
                    <a:lnTo>
                      <a:pt x="3020" y="2205"/>
                    </a:lnTo>
                    <a:lnTo>
                      <a:pt x="2962" y="2218"/>
                    </a:lnTo>
                    <a:lnTo>
                      <a:pt x="2924" y="2217"/>
                    </a:lnTo>
                    <a:lnTo>
                      <a:pt x="2891" y="2210"/>
                    </a:lnTo>
                    <a:lnTo>
                      <a:pt x="2860" y="2203"/>
                    </a:lnTo>
                    <a:lnTo>
                      <a:pt x="2823" y="2174"/>
                    </a:lnTo>
                    <a:lnTo>
                      <a:pt x="2593" y="1600"/>
                    </a:lnTo>
                    <a:lnTo>
                      <a:pt x="2593" y="1910"/>
                    </a:lnTo>
                    <a:lnTo>
                      <a:pt x="2593" y="2079"/>
                    </a:lnTo>
                    <a:lnTo>
                      <a:pt x="2593" y="2162"/>
                    </a:lnTo>
                    <a:lnTo>
                      <a:pt x="2511" y="2217"/>
                    </a:lnTo>
                    <a:lnTo>
                      <a:pt x="2382" y="2269"/>
                    </a:lnTo>
                    <a:lnTo>
                      <a:pt x="2200" y="2312"/>
                    </a:lnTo>
                    <a:lnTo>
                      <a:pt x="1824" y="2345"/>
                    </a:lnTo>
                    <a:lnTo>
                      <a:pt x="1457" y="2345"/>
                    </a:lnTo>
                    <a:lnTo>
                      <a:pt x="1071" y="2312"/>
                    </a:lnTo>
                    <a:lnTo>
                      <a:pt x="640" y="2248"/>
                    </a:lnTo>
                    <a:lnTo>
                      <a:pt x="282" y="2131"/>
                    </a:lnTo>
                    <a:lnTo>
                      <a:pt x="155" y="2079"/>
                    </a:lnTo>
                    <a:lnTo>
                      <a:pt x="63" y="2005"/>
                    </a:lnTo>
                    <a:lnTo>
                      <a:pt x="8" y="1931"/>
                    </a:lnTo>
                    <a:lnTo>
                      <a:pt x="0" y="1813"/>
                    </a:lnTo>
                    <a:lnTo>
                      <a:pt x="8" y="1569"/>
                    </a:lnTo>
                    <a:lnTo>
                      <a:pt x="26" y="1336"/>
                    </a:lnTo>
                    <a:lnTo>
                      <a:pt x="82" y="1101"/>
                    </a:lnTo>
                    <a:lnTo>
                      <a:pt x="155" y="952"/>
                    </a:lnTo>
                    <a:lnTo>
                      <a:pt x="301" y="781"/>
                    </a:lnTo>
                    <a:lnTo>
                      <a:pt x="448" y="634"/>
                    </a:lnTo>
                    <a:lnTo>
                      <a:pt x="705" y="506"/>
                    </a:lnTo>
                    <a:lnTo>
                      <a:pt x="1090" y="37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48507" name="Freeform 27"/>
              <p:cNvSpPr>
                <a:spLocks/>
              </p:cNvSpPr>
              <p:nvPr/>
            </p:nvSpPr>
            <p:spPr bwMode="auto">
              <a:xfrm>
                <a:off x="1355" y="2141"/>
                <a:ext cx="710" cy="125"/>
              </a:xfrm>
              <a:custGeom>
                <a:avLst/>
                <a:gdLst/>
                <a:ahLst/>
                <a:cxnLst>
                  <a:cxn ang="0">
                    <a:pos x="0" y="249"/>
                  </a:cxn>
                  <a:cxn ang="0">
                    <a:pos x="248" y="175"/>
                  </a:cxn>
                  <a:cxn ang="0">
                    <a:pos x="513" y="100"/>
                  </a:cxn>
                  <a:cxn ang="0">
                    <a:pos x="734" y="36"/>
                  </a:cxn>
                  <a:cxn ang="0">
                    <a:pos x="874" y="14"/>
                  </a:cxn>
                  <a:cxn ang="0">
                    <a:pos x="991" y="5"/>
                  </a:cxn>
                  <a:cxn ang="0">
                    <a:pos x="1104" y="0"/>
                  </a:cxn>
                  <a:cxn ang="0">
                    <a:pos x="1219" y="5"/>
                  </a:cxn>
                  <a:cxn ang="0">
                    <a:pos x="1288" y="21"/>
                  </a:cxn>
                  <a:cxn ang="0">
                    <a:pos x="1348" y="39"/>
                  </a:cxn>
                  <a:cxn ang="0">
                    <a:pos x="1421" y="78"/>
                  </a:cxn>
                </a:cxnLst>
                <a:rect l="0" t="0" r="r" b="b"/>
                <a:pathLst>
                  <a:path w="1421" h="249">
                    <a:moveTo>
                      <a:pt x="0" y="249"/>
                    </a:moveTo>
                    <a:lnTo>
                      <a:pt x="248" y="175"/>
                    </a:lnTo>
                    <a:lnTo>
                      <a:pt x="513" y="100"/>
                    </a:lnTo>
                    <a:lnTo>
                      <a:pt x="734" y="36"/>
                    </a:lnTo>
                    <a:lnTo>
                      <a:pt x="874" y="14"/>
                    </a:lnTo>
                    <a:lnTo>
                      <a:pt x="991" y="5"/>
                    </a:lnTo>
                    <a:lnTo>
                      <a:pt x="1104" y="0"/>
                    </a:lnTo>
                    <a:lnTo>
                      <a:pt x="1219" y="5"/>
                    </a:lnTo>
                    <a:lnTo>
                      <a:pt x="1288" y="21"/>
                    </a:lnTo>
                    <a:lnTo>
                      <a:pt x="1348" y="39"/>
                    </a:lnTo>
                    <a:lnTo>
                      <a:pt x="1421" y="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148508" name="Group 28"/>
            <p:cNvGrpSpPr>
              <a:grpSpLocks/>
            </p:cNvGrpSpPr>
            <p:nvPr/>
          </p:nvGrpSpPr>
          <p:grpSpPr bwMode="auto">
            <a:xfrm>
              <a:off x="440" y="1852"/>
              <a:ext cx="1035" cy="784"/>
              <a:chOff x="440" y="1852"/>
              <a:chExt cx="1035" cy="784"/>
            </a:xfrm>
          </p:grpSpPr>
          <p:grpSp>
            <p:nvGrpSpPr>
              <p:cNvPr id="148509" name="Group 29"/>
              <p:cNvGrpSpPr>
                <a:grpSpLocks/>
              </p:cNvGrpSpPr>
              <p:nvPr/>
            </p:nvGrpSpPr>
            <p:grpSpPr bwMode="auto">
              <a:xfrm>
                <a:off x="440" y="1852"/>
                <a:ext cx="517" cy="562"/>
                <a:chOff x="440" y="1852"/>
                <a:chExt cx="517" cy="562"/>
              </a:xfrm>
            </p:grpSpPr>
            <p:sp>
              <p:nvSpPr>
                <p:cNvPr id="148510" name="Freeform 30"/>
                <p:cNvSpPr>
                  <a:spLocks/>
                </p:cNvSpPr>
                <p:nvPr/>
              </p:nvSpPr>
              <p:spPr bwMode="auto">
                <a:xfrm>
                  <a:off x="440" y="1852"/>
                  <a:ext cx="503" cy="502"/>
                </a:xfrm>
                <a:custGeom>
                  <a:avLst/>
                  <a:gdLst/>
                  <a:ahLst/>
                  <a:cxnLst>
                    <a:cxn ang="0">
                      <a:pos x="763" y="479"/>
                    </a:cxn>
                    <a:cxn ang="0">
                      <a:pos x="750" y="436"/>
                    </a:cxn>
                    <a:cxn ang="0">
                      <a:pos x="757" y="338"/>
                    </a:cxn>
                    <a:cxn ang="0">
                      <a:pos x="745" y="274"/>
                    </a:cxn>
                    <a:cxn ang="0">
                      <a:pos x="745" y="188"/>
                    </a:cxn>
                    <a:cxn ang="0">
                      <a:pos x="743" y="114"/>
                    </a:cxn>
                    <a:cxn ang="0">
                      <a:pos x="740" y="80"/>
                    </a:cxn>
                    <a:cxn ang="0">
                      <a:pos x="732" y="50"/>
                    </a:cxn>
                    <a:cxn ang="0">
                      <a:pos x="714" y="26"/>
                    </a:cxn>
                    <a:cxn ang="0">
                      <a:pos x="702" y="11"/>
                    </a:cxn>
                    <a:cxn ang="0">
                      <a:pos x="673" y="0"/>
                    </a:cxn>
                    <a:cxn ang="0">
                      <a:pos x="626" y="3"/>
                    </a:cxn>
                    <a:cxn ang="0">
                      <a:pos x="592" y="34"/>
                    </a:cxn>
                    <a:cxn ang="0">
                      <a:pos x="574" y="75"/>
                    </a:cxn>
                    <a:cxn ang="0">
                      <a:pos x="574" y="132"/>
                    </a:cxn>
                    <a:cxn ang="0">
                      <a:pos x="579" y="239"/>
                    </a:cxn>
                    <a:cxn ang="0">
                      <a:pos x="579" y="310"/>
                    </a:cxn>
                    <a:cxn ang="0">
                      <a:pos x="548" y="408"/>
                    </a:cxn>
                    <a:cxn ang="0">
                      <a:pos x="487" y="451"/>
                    </a:cxn>
                    <a:cxn ang="0">
                      <a:pos x="435" y="480"/>
                    </a:cxn>
                    <a:cxn ang="0">
                      <a:pos x="371" y="506"/>
                    </a:cxn>
                    <a:cxn ang="0">
                      <a:pos x="328" y="523"/>
                    </a:cxn>
                    <a:cxn ang="0">
                      <a:pos x="263" y="534"/>
                    </a:cxn>
                    <a:cxn ang="0">
                      <a:pos x="205" y="531"/>
                    </a:cxn>
                    <a:cxn ang="0">
                      <a:pos x="145" y="536"/>
                    </a:cxn>
                    <a:cxn ang="0">
                      <a:pos x="84" y="543"/>
                    </a:cxn>
                    <a:cxn ang="0">
                      <a:pos x="42" y="549"/>
                    </a:cxn>
                    <a:cxn ang="0">
                      <a:pos x="21" y="561"/>
                    </a:cxn>
                    <a:cxn ang="0">
                      <a:pos x="2" y="584"/>
                    </a:cxn>
                    <a:cxn ang="0">
                      <a:pos x="0" y="621"/>
                    </a:cxn>
                    <a:cxn ang="0">
                      <a:pos x="0" y="656"/>
                    </a:cxn>
                    <a:cxn ang="0">
                      <a:pos x="9" y="672"/>
                    </a:cxn>
                    <a:cxn ang="0">
                      <a:pos x="35" y="685"/>
                    </a:cxn>
                    <a:cxn ang="0">
                      <a:pos x="115" y="685"/>
                    </a:cxn>
                    <a:cxn ang="0">
                      <a:pos x="282" y="685"/>
                    </a:cxn>
                    <a:cxn ang="0">
                      <a:pos x="227" y="685"/>
                    </a:cxn>
                    <a:cxn ang="0">
                      <a:pos x="210" y="697"/>
                    </a:cxn>
                    <a:cxn ang="0">
                      <a:pos x="197" y="720"/>
                    </a:cxn>
                    <a:cxn ang="0">
                      <a:pos x="195" y="749"/>
                    </a:cxn>
                    <a:cxn ang="0">
                      <a:pos x="202" y="780"/>
                    </a:cxn>
                    <a:cxn ang="0">
                      <a:pos x="214" y="794"/>
                    </a:cxn>
                    <a:cxn ang="0">
                      <a:pos x="227" y="803"/>
                    </a:cxn>
                    <a:cxn ang="0">
                      <a:pos x="246" y="803"/>
                    </a:cxn>
                    <a:cxn ang="0">
                      <a:pos x="278" y="808"/>
                    </a:cxn>
                    <a:cxn ang="0">
                      <a:pos x="306" y="810"/>
                    </a:cxn>
                    <a:cxn ang="0">
                      <a:pos x="340" y="820"/>
                    </a:cxn>
                    <a:cxn ang="0">
                      <a:pos x="353" y="854"/>
                    </a:cxn>
                    <a:cxn ang="0">
                      <a:pos x="357" y="874"/>
                    </a:cxn>
                    <a:cxn ang="0">
                      <a:pos x="378" y="894"/>
                    </a:cxn>
                    <a:cxn ang="0">
                      <a:pos x="403" y="902"/>
                    </a:cxn>
                    <a:cxn ang="0">
                      <a:pos x="452" y="894"/>
                    </a:cxn>
                    <a:cxn ang="0">
                      <a:pos x="500" y="897"/>
                    </a:cxn>
                    <a:cxn ang="0">
                      <a:pos x="610" y="897"/>
                    </a:cxn>
                    <a:cxn ang="0">
                      <a:pos x="671" y="918"/>
                    </a:cxn>
                    <a:cxn ang="0">
                      <a:pos x="763" y="969"/>
                    </a:cxn>
                    <a:cxn ang="0">
                      <a:pos x="837" y="1004"/>
                    </a:cxn>
                    <a:cxn ang="0">
                      <a:pos x="1006" y="677"/>
                    </a:cxn>
                    <a:cxn ang="0">
                      <a:pos x="763" y="479"/>
                    </a:cxn>
                  </a:cxnLst>
                  <a:rect l="0" t="0" r="r" b="b"/>
                  <a:pathLst>
                    <a:path w="1006" h="1004">
                      <a:moveTo>
                        <a:pt x="763" y="479"/>
                      </a:moveTo>
                      <a:lnTo>
                        <a:pt x="750" y="436"/>
                      </a:lnTo>
                      <a:lnTo>
                        <a:pt x="757" y="338"/>
                      </a:lnTo>
                      <a:lnTo>
                        <a:pt x="745" y="274"/>
                      </a:lnTo>
                      <a:lnTo>
                        <a:pt x="745" y="188"/>
                      </a:lnTo>
                      <a:lnTo>
                        <a:pt x="743" y="114"/>
                      </a:lnTo>
                      <a:lnTo>
                        <a:pt x="740" y="80"/>
                      </a:lnTo>
                      <a:lnTo>
                        <a:pt x="732" y="50"/>
                      </a:lnTo>
                      <a:lnTo>
                        <a:pt x="714" y="26"/>
                      </a:lnTo>
                      <a:lnTo>
                        <a:pt x="702" y="11"/>
                      </a:lnTo>
                      <a:lnTo>
                        <a:pt x="673" y="0"/>
                      </a:lnTo>
                      <a:lnTo>
                        <a:pt x="626" y="3"/>
                      </a:lnTo>
                      <a:lnTo>
                        <a:pt x="592" y="34"/>
                      </a:lnTo>
                      <a:lnTo>
                        <a:pt x="574" y="75"/>
                      </a:lnTo>
                      <a:lnTo>
                        <a:pt x="574" y="132"/>
                      </a:lnTo>
                      <a:lnTo>
                        <a:pt x="579" y="239"/>
                      </a:lnTo>
                      <a:lnTo>
                        <a:pt x="579" y="310"/>
                      </a:lnTo>
                      <a:lnTo>
                        <a:pt x="548" y="408"/>
                      </a:lnTo>
                      <a:lnTo>
                        <a:pt x="487" y="451"/>
                      </a:lnTo>
                      <a:lnTo>
                        <a:pt x="435" y="480"/>
                      </a:lnTo>
                      <a:lnTo>
                        <a:pt x="371" y="506"/>
                      </a:lnTo>
                      <a:lnTo>
                        <a:pt x="328" y="523"/>
                      </a:lnTo>
                      <a:lnTo>
                        <a:pt x="263" y="534"/>
                      </a:lnTo>
                      <a:lnTo>
                        <a:pt x="205" y="531"/>
                      </a:lnTo>
                      <a:lnTo>
                        <a:pt x="145" y="536"/>
                      </a:lnTo>
                      <a:lnTo>
                        <a:pt x="84" y="543"/>
                      </a:lnTo>
                      <a:lnTo>
                        <a:pt x="42" y="549"/>
                      </a:lnTo>
                      <a:lnTo>
                        <a:pt x="21" y="561"/>
                      </a:lnTo>
                      <a:lnTo>
                        <a:pt x="2" y="584"/>
                      </a:lnTo>
                      <a:lnTo>
                        <a:pt x="0" y="621"/>
                      </a:lnTo>
                      <a:lnTo>
                        <a:pt x="0" y="656"/>
                      </a:lnTo>
                      <a:lnTo>
                        <a:pt x="9" y="672"/>
                      </a:lnTo>
                      <a:lnTo>
                        <a:pt x="35" y="685"/>
                      </a:lnTo>
                      <a:lnTo>
                        <a:pt x="115" y="685"/>
                      </a:lnTo>
                      <a:lnTo>
                        <a:pt x="282" y="685"/>
                      </a:lnTo>
                      <a:lnTo>
                        <a:pt x="227" y="685"/>
                      </a:lnTo>
                      <a:lnTo>
                        <a:pt x="210" y="697"/>
                      </a:lnTo>
                      <a:lnTo>
                        <a:pt x="197" y="720"/>
                      </a:lnTo>
                      <a:lnTo>
                        <a:pt x="195" y="749"/>
                      </a:lnTo>
                      <a:lnTo>
                        <a:pt x="202" y="780"/>
                      </a:lnTo>
                      <a:lnTo>
                        <a:pt x="214" y="794"/>
                      </a:lnTo>
                      <a:lnTo>
                        <a:pt x="227" y="803"/>
                      </a:lnTo>
                      <a:lnTo>
                        <a:pt x="246" y="803"/>
                      </a:lnTo>
                      <a:lnTo>
                        <a:pt x="278" y="808"/>
                      </a:lnTo>
                      <a:lnTo>
                        <a:pt x="306" y="810"/>
                      </a:lnTo>
                      <a:lnTo>
                        <a:pt x="340" y="820"/>
                      </a:lnTo>
                      <a:lnTo>
                        <a:pt x="353" y="854"/>
                      </a:lnTo>
                      <a:lnTo>
                        <a:pt x="357" y="874"/>
                      </a:lnTo>
                      <a:lnTo>
                        <a:pt x="378" y="894"/>
                      </a:lnTo>
                      <a:lnTo>
                        <a:pt x="403" y="902"/>
                      </a:lnTo>
                      <a:lnTo>
                        <a:pt x="452" y="894"/>
                      </a:lnTo>
                      <a:lnTo>
                        <a:pt x="500" y="897"/>
                      </a:lnTo>
                      <a:lnTo>
                        <a:pt x="610" y="897"/>
                      </a:lnTo>
                      <a:lnTo>
                        <a:pt x="671" y="918"/>
                      </a:lnTo>
                      <a:lnTo>
                        <a:pt x="763" y="969"/>
                      </a:lnTo>
                      <a:lnTo>
                        <a:pt x="837" y="1004"/>
                      </a:lnTo>
                      <a:lnTo>
                        <a:pt x="1006" y="677"/>
                      </a:lnTo>
                      <a:lnTo>
                        <a:pt x="763" y="479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148511" name="Freeform 31"/>
                <p:cNvSpPr>
                  <a:spLocks/>
                </p:cNvSpPr>
                <p:nvPr/>
              </p:nvSpPr>
              <p:spPr bwMode="auto">
                <a:xfrm>
                  <a:off x="687" y="2004"/>
                  <a:ext cx="270" cy="410"/>
                </a:xfrm>
                <a:custGeom>
                  <a:avLst/>
                  <a:gdLst/>
                  <a:ahLst/>
                  <a:cxnLst>
                    <a:cxn ang="0">
                      <a:pos x="539" y="113"/>
                    </a:cxn>
                    <a:cxn ang="0">
                      <a:pos x="440" y="0"/>
                    </a:cxn>
                    <a:cxn ang="0">
                      <a:pos x="348" y="49"/>
                    </a:cxn>
                    <a:cxn ang="0">
                      <a:pos x="265" y="121"/>
                    </a:cxn>
                    <a:cxn ang="0">
                      <a:pos x="197" y="201"/>
                    </a:cxn>
                    <a:cxn ang="0">
                      <a:pos x="135" y="302"/>
                    </a:cxn>
                    <a:cxn ang="0">
                      <a:pos x="87" y="407"/>
                    </a:cxn>
                    <a:cxn ang="0">
                      <a:pos x="44" y="539"/>
                    </a:cxn>
                    <a:cxn ang="0">
                      <a:pos x="19" y="641"/>
                    </a:cxn>
                    <a:cxn ang="0">
                      <a:pos x="0" y="720"/>
                    </a:cxn>
                    <a:cxn ang="0">
                      <a:pos x="173" y="820"/>
                    </a:cxn>
                    <a:cxn ang="0">
                      <a:pos x="539" y="113"/>
                    </a:cxn>
                  </a:cxnLst>
                  <a:rect l="0" t="0" r="r" b="b"/>
                  <a:pathLst>
                    <a:path w="539" h="820">
                      <a:moveTo>
                        <a:pt x="539" y="113"/>
                      </a:moveTo>
                      <a:lnTo>
                        <a:pt x="440" y="0"/>
                      </a:lnTo>
                      <a:lnTo>
                        <a:pt x="348" y="49"/>
                      </a:lnTo>
                      <a:lnTo>
                        <a:pt x="265" y="121"/>
                      </a:lnTo>
                      <a:lnTo>
                        <a:pt x="197" y="201"/>
                      </a:lnTo>
                      <a:lnTo>
                        <a:pt x="135" y="302"/>
                      </a:lnTo>
                      <a:lnTo>
                        <a:pt x="87" y="407"/>
                      </a:lnTo>
                      <a:lnTo>
                        <a:pt x="44" y="539"/>
                      </a:lnTo>
                      <a:lnTo>
                        <a:pt x="19" y="641"/>
                      </a:lnTo>
                      <a:lnTo>
                        <a:pt x="0" y="720"/>
                      </a:lnTo>
                      <a:lnTo>
                        <a:pt x="173" y="820"/>
                      </a:lnTo>
                      <a:lnTo>
                        <a:pt x="539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</p:grpSp>
          <p:sp>
            <p:nvSpPr>
              <p:cNvPr id="148512" name="Freeform 32"/>
              <p:cNvSpPr>
                <a:spLocks/>
              </p:cNvSpPr>
              <p:nvPr/>
            </p:nvSpPr>
            <p:spPr bwMode="auto">
              <a:xfrm>
                <a:off x="763" y="2036"/>
                <a:ext cx="712" cy="600"/>
              </a:xfrm>
              <a:custGeom>
                <a:avLst/>
                <a:gdLst/>
                <a:ahLst/>
                <a:cxnLst>
                  <a:cxn ang="0">
                    <a:pos x="438" y="0"/>
                  </a:cxn>
                  <a:cxn ang="0">
                    <a:pos x="346" y="46"/>
                  </a:cxn>
                  <a:cxn ang="0">
                    <a:pos x="261" y="105"/>
                  </a:cxn>
                  <a:cxn ang="0">
                    <a:pos x="196" y="184"/>
                  </a:cxn>
                  <a:cxn ang="0">
                    <a:pos x="118" y="297"/>
                  </a:cxn>
                  <a:cxn ang="0">
                    <a:pos x="55" y="425"/>
                  </a:cxn>
                  <a:cxn ang="0">
                    <a:pos x="4" y="605"/>
                  </a:cxn>
                  <a:cxn ang="0">
                    <a:pos x="0" y="701"/>
                  </a:cxn>
                  <a:cxn ang="0">
                    <a:pos x="0" y="838"/>
                  </a:cxn>
                  <a:cxn ang="0">
                    <a:pos x="0" y="902"/>
                  </a:cxn>
                  <a:cxn ang="0">
                    <a:pos x="27" y="933"/>
                  </a:cxn>
                  <a:cxn ang="0">
                    <a:pos x="192" y="971"/>
                  </a:cxn>
                  <a:cxn ang="0">
                    <a:pos x="415" y="1014"/>
                  </a:cxn>
                  <a:cxn ang="0">
                    <a:pos x="603" y="1040"/>
                  </a:cxn>
                  <a:cxn ang="0">
                    <a:pos x="683" y="1056"/>
                  </a:cxn>
                  <a:cxn ang="0">
                    <a:pos x="787" y="1125"/>
                  </a:cxn>
                  <a:cxn ang="0">
                    <a:pos x="934" y="1184"/>
                  </a:cxn>
                  <a:cxn ang="0">
                    <a:pos x="1043" y="1201"/>
                  </a:cxn>
                  <a:cxn ang="0">
                    <a:pos x="1090" y="1184"/>
                  </a:cxn>
                  <a:cxn ang="0">
                    <a:pos x="1182" y="1130"/>
                  </a:cxn>
                  <a:cxn ang="0">
                    <a:pos x="1274" y="1040"/>
                  </a:cxn>
                  <a:cxn ang="0">
                    <a:pos x="1333" y="945"/>
                  </a:cxn>
                  <a:cxn ang="0">
                    <a:pos x="1402" y="801"/>
                  </a:cxn>
                  <a:cxn ang="0">
                    <a:pos x="1425" y="648"/>
                  </a:cxn>
                  <a:cxn ang="0">
                    <a:pos x="1407" y="487"/>
                  </a:cxn>
                  <a:cxn ang="0">
                    <a:pos x="1384" y="409"/>
                  </a:cxn>
                  <a:cxn ang="0">
                    <a:pos x="1315" y="366"/>
                  </a:cxn>
                  <a:cxn ang="0">
                    <a:pos x="1237" y="302"/>
                  </a:cxn>
                  <a:cxn ang="0">
                    <a:pos x="1117" y="259"/>
                  </a:cxn>
                  <a:cxn ang="0">
                    <a:pos x="930" y="205"/>
                  </a:cxn>
                  <a:cxn ang="0">
                    <a:pos x="760" y="184"/>
                  </a:cxn>
                  <a:cxn ang="0">
                    <a:pos x="714" y="162"/>
                  </a:cxn>
                  <a:cxn ang="0">
                    <a:pos x="677" y="126"/>
                  </a:cxn>
                  <a:cxn ang="0">
                    <a:pos x="613" y="46"/>
                  </a:cxn>
                  <a:cxn ang="0">
                    <a:pos x="562" y="26"/>
                  </a:cxn>
                  <a:cxn ang="0">
                    <a:pos x="438" y="0"/>
                  </a:cxn>
                </a:cxnLst>
                <a:rect l="0" t="0" r="r" b="b"/>
                <a:pathLst>
                  <a:path w="1425" h="1201">
                    <a:moveTo>
                      <a:pt x="438" y="0"/>
                    </a:moveTo>
                    <a:lnTo>
                      <a:pt x="346" y="46"/>
                    </a:lnTo>
                    <a:lnTo>
                      <a:pt x="261" y="105"/>
                    </a:lnTo>
                    <a:lnTo>
                      <a:pt x="196" y="184"/>
                    </a:lnTo>
                    <a:lnTo>
                      <a:pt x="118" y="297"/>
                    </a:lnTo>
                    <a:lnTo>
                      <a:pt x="55" y="425"/>
                    </a:lnTo>
                    <a:lnTo>
                      <a:pt x="4" y="605"/>
                    </a:lnTo>
                    <a:lnTo>
                      <a:pt x="0" y="701"/>
                    </a:lnTo>
                    <a:lnTo>
                      <a:pt x="0" y="838"/>
                    </a:lnTo>
                    <a:lnTo>
                      <a:pt x="0" y="902"/>
                    </a:lnTo>
                    <a:lnTo>
                      <a:pt x="27" y="933"/>
                    </a:lnTo>
                    <a:lnTo>
                      <a:pt x="192" y="971"/>
                    </a:lnTo>
                    <a:lnTo>
                      <a:pt x="415" y="1014"/>
                    </a:lnTo>
                    <a:lnTo>
                      <a:pt x="603" y="1040"/>
                    </a:lnTo>
                    <a:lnTo>
                      <a:pt x="683" y="1056"/>
                    </a:lnTo>
                    <a:lnTo>
                      <a:pt x="787" y="1125"/>
                    </a:lnTo>
                    <a:lnTo>
                      <a:pt x="934" y="1184"/>
                    </a:lnTo>
                    <a:lnTo>
                      <a:pt x="1043" y="1201"/>
                    </a:lnTo>
                    <a:lnTo>
                      <a:pt x="1090" y="1184"/>
                    </a:lnTo>
                    <a:lnTo>
                      <a:pt x="1182" y="1130"/>
                    </a:lnTo>
                    <a:lnTo>
                      <a:pt x="1274" y="1040"/>
                    </a:lnTo>
                    <a:lnTo>
                      <a:pt x="1333" y="945"/>
                    </a:lnTo>
                    <a:lnTo>
                      <a:pt x="1402" y="801"/>
                    </a:lnTo>
                    <a:lnTo>
                      <a:pt x="1425" y="648"/>
                    </a:lnTo>
                    <a:lnTo>
                      <a:pt x="1407" y="487"/>
                    </a:lnTo>
                    <a:lnTo>
                      <a:pt x="1384" y="409"/>
                    </a:lnTo>
                    <a:lnTo>
                      <a:pt x="1315" y="366"/>
                    </a:lnTo>
                    <a:lnTo>
                      <a:pt x="1237" y="302"/>
                    </a:lnTo>
                    <a:lnTo>
                      <a:pt x="1117" y="259"/>
                    </a:lnTo>
                    <a:lnTo>
                      <a:pt x="930" y="205"/>
                    </a:lnTo>
                    <a:lnTo>
                      <a:pt x="760" y="184"/>
                    </a:lnTo>
                    <a:lnTo>
                      <a:pt x="714" y="162"/>
                    </a:lnTo>
                    <a:lnTo>
                      <a:pt x="677" y="126"/>
                    </a:lnTo>
                    <a:lnTo>
                      <a:pt x="613" y="46"/>
                    </a:lnTo>
                    <a:lnTo>
                      <a:pt x="562" y="26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AutoShape 4"/>
          <p:cNvSpPr>
            <a:spLocks noChangeArrowheads="1"/>
          </p:cNvSpPr>
          <p:nvPr/>
        </p:nvSpPr>
        <p:spPr bwMode="auto">
          <a:xfrm>
            <a:off x="827088" y="1916113"/>
            <a:ext cx="6913562" cy="309721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EG" sz="3200" b="1"/>
              <a:t>ما أهم المهارات المرتبطة بعرض الدرس ؟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5292725" y="1341438"/>
            <a:ext cx="2035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0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b="1"/>
              <a:t>المهارات المرتبطة بعملية العرض</a:t>
            </a:r>
            <a:r>
              <a:rPr lang="ar-EG"/>
              <a:t> </a:t>
            </a:r>
            <a:endParaRPr lang="en-US"/>
          </a:p>
        </p:txBody>
      </p:sp>
      <p:sp>
        <p:nvSpPr>
          <p:cNvPr id="17101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87788" cy="4419600"/>
          </a:xfrm>
        </p:spPr>
        <p:txBody>
          <a:bodyPr/>
          <a:lstStyle/>
          <a:p>
            <a:r>
              <a:rPr lang="ar-EG" b="1" dirty="0" smtClean="0"/>
              <a:t>ربط </a:t>
            </a:r>
            <a:r>
              <a:rPr lang="ar-EG" b="1" dirty="0" err="1" smtClean="0"/>
              <a:t>اجزاء</a:t>
            </a:r>
            <a:r>
              <a:rPr lang="ar-EG" b="1" dirty="0" smtClean="0"/>
              <a:t> الدرس </a:t>
            </a:r>
            <a:r>
              <a:rPr lang="ar-EG" b="1" dirty="0" err="1" smtClean="0"/>
              <a:t>ببعضها</a:t>
            </a:r>
            <a:r>
              <a:rPr lang="ar-EG" b="1" dirty="0" smtClean="0"/>
              <a:t> .</a:t>
            </a:r>
          </a:p>
          <a:p>
            <a:r>
              <a:rPr lang="ar-EG" b="1" dirty="0" smtClean="0"/>
              <a:t>السماح </a:t>
            </a:r>
            <a:r>
              <a:rPr lang="ar-EG" b="1" dirty="0" err="1" smtClean="0"/>
              <a:t>للدراسين</a:t>
            </a:r>
            <a:r>
              <a:rPr lang="ar-EG" b="1" dirty="0" smtClean="0"/>
              <a:t> بتوجيه </a:t>
            </a:r>
            <a:r>
              <a:rPr lang="ar-EG" b="1" dirty="0" err="1" smtClean="0"/>
              <a:t>الاسئلة</a:t>
            </a:r>
            <a:r>
              <a:rPr lang="ar-EG" b="1" dirty="0" smtClean="0"/>
              <a:t> و الاستفسارات </a:t>
            </a:r>
            <a:r>
              <a:rPr lang="ar-EG" b="1" dirty="0" err="1" smtClean="0"/>
              <a:t>الت</a:t>
            </a:r>
            <a:r>
              <a:rPr lang="ar-IQ" b="1" dirty="0" smtClean="0"/>
              <a:t>ي</a:t>
            </a:r>
            <a:r>
              <a:rPr lang="ar-EG" b="1" dirty="0" smtClean="0"/>
              <a:t> </a:t>
            </a:r>
            <a:r>
              <a:rPr lang="ar-EG" b="1" dirty="0" smtClean="0"/>
              <a:t>يحتاجون </a:t>
            </a:r>
            <a:r>
              <a:rPr lang="ar-IQ" b="1" dirty="0" err="1" smtClean="0"/>
              <a:t>إ</a:t>
            </a:r>
            <a:r>
              <a:rPr lang="ar-EG" b="1" dirty="0" smtClean="0"/>
              <a:t>ليها </a:t>
            </a:r>
            <a:r>
              <a:rPr lang="ar-EG" b="1" dirty="0" smtClean="0"/>
              <a:t>.</a:t>
            </a:r>
          </a:p>
          <a:p>
            <a:r>
              <a:rPr lang="ar-EG" b="1" dirty="0" smtClean="0"/>
              <a:t>عدم استخدام التكرار </a:t>
            </a:r>
            <a:r>
              <a:rPr lang="ar-EG" b="1" dirty="0" smtClean="0"/>
              <a:t>الممل</a:t>
            </a:r>
            <a:endParaRPr lang="ar-IQ" b="1" dirty="0" smtClean="0"/>
          </a:p>
          <a:p>
            <a:r>
              <a:rPr lang="ar-EG" b="1" dirty="0" smtClean="0"/>
              <a:t>عدم الخروج عن الدرس .</a:t>
            </a:r>
          </a:p>
          <a:p>
            <a:r>
              <a:rPr lang="ar-EG" b="1" dirty="0" smtClean="0"/>
              <a:t> السير </a:t>
            </a:r>
            <a:r>
              <a:rPr lang="ar-EG" b="1" dirty="0" err="1" smtClean="0"/>
              <a:t>ف</a:t>
            </a:r>
            <a:r>
              <a:rPr lang="ar-IQ" b="1" dirty="0" smtClean="0"/>
              <a:t>ي</a:t>
            </a:r>
            <a:r>
              <a:rPr lang="ar-EG" b="1" dirty="0" smtClean="0"/>
              <a:t> </a:t>
            </a:r>
            <a:r>
              <a:rPr lang="ar-EG" b="1" dirty="0" smtClean="0"/>
              <a:t>الدرس بصورة متسلسلة </a:t>
            </a:r>
            <a:r>
              <a:rPr lang="ar-EG" b="1" dirty="0" err="1" smtClean="0"/>
              <a:t>و</a:t>
            </a:r>
            <a:r>
              <a:rPr lang="ar-EG" b="1" dirty="0" smtClean="0"/>
              <a:t> منطقية</a:t>
            </a:r>
            <a:endParaRPr lang="en-US" b="1" dirty="0"/>
          </a:p>
        </p:txBody>
      </p:sp>
      <p:sp>
        <p:nvSpPr>
          <p:cNvPr id="17101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28775"/>
            <a:ext cx="403860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EG" b="1" dirty="0"/>
              <a:t>توضيح المعلومات بالشرح </a:t>
            </a:r>
            <a:r>
              <a:rPr lang="ar-EG" b="1" dirty="0" smtClean="0"/>
              <a:t> </a:t>
            </a:r>
            <a:r>
              <a:rPr lang="ar-EG" b="1" dirty="0"/>
              <a:t>.</a:t>
            </a:r>
          </a:p>
          <a:p>
            <a:pPr>
              <a:lnSpc>
                <a:spcPct val="90000"/>
              </a:lnSpc>
            </a:pPr>
            <a:r>
              <a:rPr lang="ar-EG" b="1" dirty="0"/>
              <a:t>استخدام </a:t>
            </a:r>
            <a:r>
              <a:rPr lang="ar-EG" b="1" dirty="0" err="1" smtClean="0"/>
              <a:t>ال</a:t>
            </a:r>
            <a:r>
              <a:rPr lang="ar-IQ" b="1" dirty="0" smtClean="0"/>
              <a:t>أ</a:t>
            </a:r>
            <a:r>
              <a:rPr lang="ar-EG" b="1" dirty="0" err="1" smtClean="0"/>
              <a:t>مثلة</a:t>
            </a:r>
            <a:r>
              <a:rPr lang="ar-EG" b="1" dirty="0" smtClean="0"/>
              <a:t> و </a:t>
            </a:r>
            <a:r>
              <a:rPr lang="ar-EG" b="1" dirty="0"/>
              <a:t>لتوضيح الدرس . </a:t>
            </a:r>
          </a:p>
          <a:p>
            <a:pPr>
              <a:lnSpc>
                <a:spcPct val="90000"/>
              </a:lnSpc>
            </a:pPr>
            <a:r>
              <a:rPr lang="ar-EG" b="1" dirty="0"/>
              <a:t>تذكير الدارسين </a:t>
            </a:r>
            <a:r>
              <a:rPr lang="ar-EG" b="1" dirty="0" err="1" smtClean="0"/>
              <a:t>ب</a:t>
            </a:r>
            <a:r>
              <a:rPr lang="ar-IQ" b="1" dirty="0" smtClean="0"/>
              <a:t>أ</a:t>
            </a:r>
            <a:r>
              <a:rPr lang="ar-EG" b="1" dirty="0" smtClean="0"/>
              <a:t>هداف </a:t>
            </a:r>
            <a:r>
              <a:rPr lang="ar-EG" b="1" dirty="0"/>
              <a:t>الدرس </a:t>
            </a:r>
            <a:r>
              <a:rPr lang="ar-EG" b="1" dirty="0" err="1" smtClean="0"/>
              <a:t>الت</a:t>
            </a:r>
            <a:r>
              <a:rPr lang="ar-IQ" b="1" dirty="0" smtClean="0"/>
              <a:t>ي</a:t>
            </a:r>
            <a:r>
              <a:rPr lang="ar-EG" b="1" dirty="0" smtClean="0"/>
              <a:t> </a:t>
            </a:r>
            <a:r>
              <a:rPr lang="ar-EG" b="1" dirty="0"/>
              <a:t>تم تحقيقها بين الحين </a:t>
            </a:r>
            <a:r>
              <a:rPr lang="ar-EG" b="1" dirty="0" err="1"/>
              <a:t>و</a:t>
            </a:r>
            <a:r>
              <a:rPr lang="ar-EG" b="1" dirty="0"/>
              <a:t> </a:t>
            </a:r>
            <a:r>
              <a:rPr lang="ar-EG" b="1" dirty="0" err="1" smtClean="0"/>
              <a:t>ال</a:t>
            </a:r>
            <a:r>
              <a:rPr lang="ar-IQ" b="1" dirty="0" smtClean="0"/>
              <a:t>آ</a:t>
            </a:r>
            <a:r>
              <a:rPr lang="ar-EG" b="1" dirty="0" smtClean="0"/>
              <a:t>خر </a:t>
            </a:r>
            <a:r>
              <a:rPr lang="ar-EG" b="1" dirty="0"/>
              <a:t>.</a:t>
            </a:r>
          </a:p>
          <a:p>
            <a:r>
              <a:rPr lang="ar-EG" b="1" dirty="0" smtClean="0"/>
              <a:t>طرح </a:t>
            </a:r>
            <a:r>
              <a:rPr lang="ar-EG" b="1" dirty="0" err="1" smtClean="0"/>
              <a:t>ال</a:t>
            </a:r>
            <a:r>
              <a:rPr lang="ar-IQ" b="1" dirty="0" smtClean="0"/>
              <a:t>أ</a:t>
            </a:r>
            <a:r>
              <a:rPr lang="ar-EG" b="1" dirty="0" err="1" smtClean="0"/>
              <a:t>سئلة</a:t>
            </a:r>
            <a:r>
              <a:rPr lang="ar-EG" b="1" dirty="0" smtClean="0"/>
              <a:t> </a:t>
            </a:r>
            <a:r>
              <a:rPr lang="ar-EG" b="1" dirty="0" smtClean="0"/>
              <a:t>و المشكلات على </a:t>
            </a:r>
            <a:r>
              <a:rPr lang="ar-EG" b="1" dirty="0" err="1" smtClean="0"/>
              <a:t>الدراسين</a:t>
            </a:r>
            <a:r>
              <a:rPr lang="ar-EG" b="1" dirty="0" smtClean="0"/>
              <a:t> </a:t>
            </a:r>
            <a:r>
              <a:rPr lang="ar-IQ" b="1" dirty="0" err="1" smtClean="0"/>
              <a:t>أ</a:t>
            </a:r>
            <a:r>
              <a:rPr lang="ar-EG" b="1" dirty="0" smtClean="0"/>
              <a:t>ثناء </a:t>
            </a:r>
            <a:r>
              <a:rPr lang="ar-EG" b="1" dirty="0" smtClean="0"/>
              <a:t>الدرس .</a:t>
            </a:r>
          </a:p>
          <a:p>
            <a:r>
              <a:rPr lang="ar-EG" b="1" dirty="0" smtClean="0"/>
              <a:t>تشجيع </a:t>
            </a:r>
            <a:r>
              <a:rPr lang="ar-EG" b="1" dirty="0" err="1" smtClean="0"/>
              <a:t>الدراسين</a:t>
            </a:r>
            <a:r>
              <a:rPr lang="ar-EG" b="1" dirty="0" smtClean="0"/>
              <a:t> على المناقشة </a:t>
            </a:r>
            <a:r>
              <a:rPr lang="ar-EG" b="1" dirty="0" err="1" smtClean="0"/>
              <a:t>و</a:t>
            </a:r>
            <a:r>
              <a:rPr lang="ar-EG" b="1" dirty="0" smtClean="0"/>
              <a:t> </a:t>
            </a:r>
            <a:r>
              <a:rPr lang="ar-IQ" b="1" dirty="0" err="1" smtClean="0"/>
              <a:t>أِ</a:t>
            </a:r>
            <a:r>
              <a:rPr lang="ar-EG" b="1" dirty="0" smtClean="0"/>
              <a:t>بداء الر</a:t>
            </a:r>
            <a:r>
              <a:rPr lang="ar-IQ" b="1" dirty="0" smtClean="0"/>
              <a:t>أي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AutoShape 2"/>
          <p:cNvSpPr>
            <a:spLocks noChangeArrowheads="1"/>
          </p:cNvSpPr>
          <p:nvPr/>
        </p:nvSpPr>
        <p:spPr bwMode="auto">
          <a:xfrm>
            <a:off x="1619250" y="1341438"/>
            <a:ext cx="5616575" cy="3816350"/>
          </a:xfrm>
          <a:prstGeom prst="star5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4000" b="1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3203575" y="2968625"/>
            <a:ext cx="23764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</a:rPr>
              <a:t>مهارات استخدام </a:t>
            </a:r>
            <a:r>
              <a:rPr lang="ar-EG" sz="3200" b="1" dirty="0" err="1" smtClean="0">
                <a:solidFill>
                  <a:srgbClr val="FF0000"/>
                </a:solidFill>
              </a:rPr>
              <a:t>ال</a:t>
            </a:r>
            <a:r>
              <a:rPr lang="ar-IQ" sz="3200" b="1" dirty="0" smtClean="0">
                <a:solidFill>
                  <a:srgbClr val="FF0000"/>
                </a:solidFill>
              </a:rPr>
              <a:t>أ</a:t>
            </a:r>
            <a:r>
              <a:rPr lang="ar-EG" sz="3200" b="1" dirty="0" err="1" smtClean="0">
                <a:solidFill>
                  <a:srgbClr val="FF0000"/>
                </a:solidFill>
              </a:rPr>
              <a:t>سئلة</a:t>
            </a:r>
            <a:r>
              <a:rPr lang="ar-EG" sz="3200" b="1" dirty="0" smtClean="0">
                <a:solidFill>
                  <a:srgbClr val="FF0000"/>
                </a:solidFill>
              </a:rPr>
              <a:t>       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r"/>
            <a:r>
              <a:rPr lang="ar-EG" sz="5200" b="1"/>
              <a:t> مهارات التدريس</a:t>
            </a:r>
            <a:endParaRPr lang="en-US" sz="5200" b="1"/>
          </a:p>
        </p:txBody>
      </p:sp>
      <p:graphicFrame>
        <p:nvGraphicFramePr>
          <p:cNvPr id="6151" name="Organization Chart 7"/>
          <p:cNvGraphicFramePr>
            <a:graphicFrameLocks/>
          </p:cNvGraphicFramePr>
          <p:nvPr>
            <p:ph type="dgm" idx="1"/>
          </p:nvPr>
        </p:nvGraphicFramePr>
        <p:xfrm>
          <a:off x="431800" y="1585913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615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Dgm spid="61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/>
          <a:lstStyle/>
          <a:p>
            <a:r>
              <a:rPr lang="ar-EG" sz="3400" b="1" dirty="0"/>
              <a:t>تنقسم مهارة استخدام </a:t>
            </a:r>
            <a:r>
              <a:rPr lang="ar-EG" sz="3400" b="1" dirty="0" err="1"/>
              <a:t>الاسئلة</a:t>
            </a:r>
            <a:r>
              <a:rPr lang="ar-EG" sz="3400" b="1" dirty="0"/>
              <a:t> </a:t>
            </a:r>
            <a:r>
              <a:rPr lang="ar-EG" sz="3400" b="1" dirty="0" err="1"/>
              <a:t>الى</a:t>
            </a:r>
            <a:r>
              <a:rPr lang="ar-EG" sz="3400" b="1" dirty="0"/>
              <a:t> ثلاث مهارات فرعية</a:t>
            </a:r>
            <a:r>
              <a:rPr lang="ar-EG" sz="3400" dirty="0"/>
              <a:t> </a:t>
            </a:r>
            <a:endParaRPr lang="en-US" sz="3400" dirty="0"/>
          </a:p>
        </p:txBody>
      </p:sp>
      <p:graphicFrame>
        <p:nvGraphicFramePr>
          <p:cNvPr id="193543" name="Organization Chart 7"/>
          <p:cNvGraphicFramePr>
            <a:graphicFrameLocks/>
          </p:cNvGraphicFramePr>
          <p:nvPr>
            <p:ph type="dgm" idx="1"/>
          </p:nvPr>
        </p:nvGraphicFramePr>
        <p:xfrm>
          <a:off x="534988" y="1717675"/>
          <a:ext cx="7993062" cy="4248150"/>
        </p:xfrm>
        <a:graphic>
          <a:graphicData uri="http://schemas.openxmlformats.org/drawingml/2006/compatibility">
            <com:legacyDrawing xmlns:com="http://schemas.openxmlformats.org/drawingml/2006/compatibility" spid="_x0000_s19354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/>
      <p:bldDgm spid="1935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AutoShape 4"/>
          <p:cNvSpPr>
            <a:spLocks noChangeArrowheads="1"/>
          </p:cNvSpPr>
          <p:nvPr/>
        </p:nvSpPr>
        <p:spPr bwMode="auto">
          <a:xfrm>
            <a:off x="2051050" y="2276475"/>
            <a:ext cx="4752975" cy="3097213"/>
          </a:xfrm>
          <a:prstGeom prst="star8">
            <a:avLst>
              <a:gd name="adj" fmla="val 38245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EG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أولا</a:t>
            </a:r>
            <a:r>
              <a:rPr lang="ar-IQ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:</a:t>
            </a:r>
            <a:endParaRPr lang="ar-EG" sz="32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EG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مهارة صوغ </a:t>
            </a:r>
            <a:r>
              <a:rPr lang="ar-EG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ال</a:t>
            </a:r>
            <a:r>
              <a:rPr lang="ar-IQ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أ</a:t>
            </a:r>
            <a:r>
              <a:rPr lang="ar-EG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سئلة</a:t>
            </a:r>
            <a:endParaRPr lang="en-US" sz="32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AutoShape 4"/>
          <p:cNvSpPr>
            <a:spLocks noChangeArrowheads="1"/>
          </p:cNvSpPr>
          <p:nvPr/>
        </p:nvSpPr>
        <p:spPr bwMode="auto">
          <a:xfrm>
            <a:off x="2143108" y="-23"/>
            <a:ext cx="6677042" cy="157163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3600" b="1" dirty="0"/>
              <a:t>ما </a:t>
            </a:r>
            <a:r>
              <a:rPr lang="ar-EG" sz="3600" b="1" dirty="0" err="1" smtClean="0"/>
              <a:t>الذ</a:t>
            </a:r>
            <a:r>
              <a:rPr lang="ar-IQ" sz="3600" b="1" dirty="0" smtClean="0"/>
              <a:t>ي</a:t>
            </a:r>
            <a:r>
              <a:rPr lang="ar-EG" sz="3600" b="1" dirty="0" smtClean="0"/>
              <a:t> </a:t>
            </a:r>
            <a:r>
              <a:rPr lang="ar-EG" sz="3600" b="1" dirty="0"/>
              <a:t>يجب مراعاته عند صوغ السؤال ؟</a:t>
            </a:r>
            <a:r>
              <a:rPr lang="ar-EG" dirty="0"/>
              <a:t> </a:t>
            </a:r>
            <a:endParaRPr lang="en-US" dirty="0"/>
          </a:p>
        </p:txBody>
      </p:sp>
      <p:sp>
        <p:nvSpPr>
          <p:cNvPr id="212998" name="AutoShape 6"/>
          <p:cNvSpPr>
            <a:spLocks noChangeArrowheads="1"/>
          </p:cNvSpPr>
          <p:nvPr/>
        </p:nvSpPr>
        <p:spPr bwMode="auto">
          <a:xfrm>
            <a:off x="4929190" y="2214554"/>
            <a:ext cx="3960812" cy="3600450"/>
          </a:xfrm>
          <a:prstGeom prst="leftArrowCallout">
            <a:avLst>
              <a:gd name="adj1" fmla="val 25000"/>
              <a:gd name="adj2" fmla="val 25000"/>
              <a:gd name="adj3" fmla="val 18335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EG" sz="4000" b="1" dirty="0"/>
              <a:t>يجب على </a:t>
            </a:r>
          </a:p>
          <a:p>
            <a:r>
              <a:rPr lang="ar-EG" sz="4000" b="1" dirty="0" smtClean="0"/>
              <a:t>الم</a:t>
            </a:r>
            <a:r>
              <a:rPr lang="ar-IQ" sz="4000" b="1" dirty="0" smtClean="0"/>
              <a:t>علم</a:t>
            </a:r>
            <a:endParaRPr lang="ar-EG" sz="4000" b="1" dirty="0"/>
          </a:p>
          <a:p>
            <a:r>
              <a:rPr lang="ar-EG" sz="4000" b="1" dirty="0"/>
              <a:t>مراعاة </a:t>
            </a:r>
            <a:r>
              <a:rPr lang="ar-EG" sz="4000" b="1" dirty="0" err="1" smtClean="0"/>
              <a:t>الات</a:t>
            </a:r>
            <a:r>
              <a:rPr lang="ar-IQ" sz="4000" b="1" dirty="0" smtClean="0"/>
              <a:t>ي:</a:t>
            </a:r>
            <a:endParaRPr lang="en-US" sz="4000" b="1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00034" y="1714488"/>
            <a:ext cx="4389440" cy="5000660"/>
          </a:xfrm>
          <a:prstGeom prst="verticalScroll">
            <a:avLst>
              <a:gd name="adj" fmla="val 205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ar-EG" sz="2400" b="1" dirty="0">
                <a:solidFill>
                  <a:srgbClr val="FF0000"/>
                </a:solidFill>
              </a:rPr>
              <a:t>1- أن يكون السؤال موجز الصياغة . </a:t>
            </a:r>
          </a:p>
          <a:p>
            <a:endParaRPr lang="ar-EG" sz="2400" b="1" dirty="0">
              <a:solidFill>
                <a:srgbClr val="FF0000"/>
              </a:solidFill>
            </a:endParaRPr>
          </a:p>
          <a:p>
            <a:r>
              <a:rPr lang="ar-EG" sz="2400" b="1" dirty="0">
                <a:solidFill>
                  <a:srgbClr val="FF0000"/>
                </a:solidFill>
              </a:rPr>
              <a:t>2-أن يحتوى السؤال على فكرة واحدة .</a:t>
            </a:r>
          </a:p>
          <a:p>
            <a:endParaRPr lang="ar-EG" sz="2400" b="1" dirty="0">
              <a:solidFill>
                <a:srgbClr val="FF0000"/>
              </a:solidFill>
            </a:endParaRPr>
          </a:p>
          <a:p>
            <a:r>
              <a:rPr lang="ar-EG" sz="2400" b="1" dirty="0">
                <a:solidFill>
                  <a:srgbClr val="FF0000"/>
                </a:solidFill>
              </a:rPr>
              <a:t>3- أن يصاغ السؤال بالعربية الفصحى .</a:t>
            </a:r>
          </a:p>
          <a:p>
            <a:endParaRPr lang="ar-EG" sz="2400" b="1" dirty="0">
              <a:solidFill>
                <a:srgbClr val="FF0000"/>
              </a:solidFill>
            </a:endParaRPr>
          </a:p>
          <a:p>
            <a:r>
              <a:rPr lang="ar-EG" sz="2400" b="1" dirty="0">
                <a:solidFill>
                  <a:srgbClr val="FF0000"/>
                </a:solidFill>
              </a:rPr>
              <a:t>4- ألا يكون السؤال موحيا </a:t>
            </a:r>
            <a:r>
              <a:rPr lang="ar-EG" sz="2400" b="1" dirty="0" smtClean="0">
                <a:solidFill>
                  <a:srgbClr val="FF0000"/>
                </a:solidFill>
              </a:rPr>
              <a:t>بال</a:t>
            </a:r>
            <a:r>
              <a:rPr lang="ar-IQ" sz="2400" b="1" dirty="0" smtClean="0">
                <a:solidFill>
                  <a:srgbClr val="FF0000"/>
                </a:solidFill>
              </a:rPr>
              <a:t>إ</a:t>
            </a:r>
            <a:r>
              <a:rPr lang="ar-EG" sz="2400" b="1" dirty="0" err="1" smtClean="0">
                <a:solidFill>
                  <a:srgbClr val="FF0000"/>
                </a:solidFill>
              </a:rPr>
              <a:t>جابة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r>
              <a:rPr lang="ar-EG" sz="2400" b="1" dirty="0">
                <a:solidFill>
                  <a:srgbClr val="FF0000"/>
                </a:solidFill>
              </a:rPr>
              <a:t>.</a:t>
            </a:r>
          </a:p>
          <a:p>
            <a:endParaRPr lang="ar-EG" sz="2400" b="1" dirty="0">
              <a:solidFill>
                <a:srgbClr val="FF0000"/>
              </a:solidFill>
            </a:endParaRPr>
          </a:p>
          <a:p>
            <a:r>
              <a:rPr lang="ar-EG" sz="2400" b="1" dirty="0">
                <a:solidFill>
                  <a:srgbClr val="FF0000"/>
                </a:solidFill>
              </a:rPr>
              <a:t>5- تجنب </a:t>
            </a:r>
            <a:r>
              <a:rPr lang="ar-EG" sz="2400" b="1" dirty="0" err="1" smtClean="0">
                <a:solidFill>
                  <a:srgbClr val="FF0000"/>
                </a:solidFill>
              </a:rPr>
              <a:t>ال</a:t>
            </a:r>
            <a:r>
              <a:rPr lang="ar-IQ" sz="2400" b="1" dirty="0" smtClean="0">
                <a:solidFill>
                  <a:srgbClr val="FF0000"/>
                </a:solidFill>
              </a:rPr>
              <a:t>أ</a:t>
            </a:r>
            <a:r>
              <a:rPr lang="ar-EG" sz="2400" b="1" dirty="0" err="1" smtClean="0">
                <a:solidFill>
                  <a:srgbClr val="FF0000"/>
                </a:solidFill>
              </a:rPr>
              <a:t>سئلة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r>
              <a:rPr lang="ar-EG" sz="2400" b="1" dirty="0" err="1" smtClean="0">
                <a:solidFill>
                  <a:srgbClr val="FF0000"/>
                </a:solidFill>
              </a:rPr>
              <a:t>الت</a:t>
            </a:r>
            <a:r>
              <a:rPr lang="ar-IQ" sz="2400" b="1" dirty="0" smtClean="0">
                <a:solidFill>
                  <a:srgbClr val="FF0000"/>
                </a:solidFill>
              </a:rPr>
              <a:t>ي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r>
              <a:rPr lang="ar-EG" sz="2400" b="1" dirty="0">
                <a:solidFill>
                  <a:srgbClr val="FF0000"/>
                </a:solidFill>
              </a:rPr>
              <a:t>تكون </a:t>
            </a:r>
            <a:r>
              <a:rPr lang="ar-EG" sz="2400" b="1" dirty="0" err="1" smtClean="0">
                <a:solidFill>
                  <a:srgbClr val="FF0000"/>
                </a:solidFill>
              </a:rPr>
              <a:t>ال</a:t>
            </a:r>
            <a:r>
              <a:rPr lang="ar-IQ" sz="2400" b="1" dirty="0" smtClean="0">
                <a:solidFill>
                  <a:srgbClr val="FF0000"/>
                </a:solidFill>
              </a:rPr>
              <a:t>إ</a:t>
            </a:r>
            <a:r>
              <a:rPr lang="ar-EG" sz="2400" b="1" dirty="0" err="1" smtClean="0">
                <a:solidFill>
                  <a:srgbClr val="FF0000"/>
                </a:solidFill>
              </a:rPr>
              <a:t>جابة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r>
              <a:rPr lang="ar-EG" sz="2400" b="1" dirty="0">
                <a:solidFill>
                  <a:srgbClr val="FF0000"/>
                </a:solidFill>
              </a:rPr>
              <a:t>عنها</a:t>
            </a:r>
          </a:p>
          <a:p>
            <a:r>
              <a:rPr lang="ar-EG" sz="2400" b="1" dirty="0">
                <a:solidFill>
                  <a:srgbClr val="FF0000"/>
                </a:solidFill>
              </a:rPr>
              <a:t> بنعم أو لا . 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AutoShape 2"/>
          <p:cNvSpPr>
            <a:spLocks noChangeArrowheads="1"/>
          </p:cNvSpPr>
          <p:nvPr/>
        </p:nvSpPr>
        <p:spPr bwMode="auto">
          <a:xfrm>
            <a:off x="2051050" y="2276475"/>
            <a:ext cx="4752975" cy="3097213"/>
          </a:xfrm>
          <a:prstGeom prst="star8">
            <a:avLst>
              <a:gd name="adj" fmla="val 38245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EG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ثانيا</a:t>
            </a:r>
            <a:r>
              <a:rPr lang="ar-IQ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:</a:t>
            </a:r>
            <a:endParaRPr lang="ar-EG" sz="32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EG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مهارة توجيه </a:t>
            </a:r>
            <a:r>
              <a:rPr lang="ar-EG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ال</a:t>
            </a:r>
            <a:r>
              <a:rPr lang="ar-IQ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أ</a:t>
            </a:r>
            <a:r>
              <a:rPr lang="ar-EG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سئلة</a:t>
            </a:r>
            <a:endParaRPr lang="en-US" sz="32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AutoShape 2"/>
          <p:cNvSpPr>
            <a:spLocks noChangeArrowheads="1"/>
          </p:cNvSpPr>
          <p:nvPr/>
        </p:nvSpPr>
        <p:spPr bwMode="auto">
          <a:xfrm>
            <a:off x="1142976" y="1512886"/>
            <a:ext cx="7345362" cy="177323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3600" b="1"/>
              <a:t>ما الذى يجب مراعاته عند توجيه السؤال ؟</a:t>
            </a:r>
            <a:r>
              <a:rPr lang="ar-EG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AutoShape 4"/>
          <p:cNvSpPr>
            <a:spLocks noChangeArrowheads="1"/>
          </p:cNvSpPr>
          <p:nvPr/>
        </p:nvSpPr>
        <p:spPr bwMode="auto">
          <a:xfrm>
            <a:off x="468313" y="765175"/>
            <a:ext cx="8280400" cy="2016125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ar-EG" sz="2800" b="1"/>
              <a:t>يجب توجيه السؤال الى جميع الدراسين قبل تعيين الدارس الذى يجيب .</a:t>
            </a:r>
          </a:p>
          <a:p>
            <a:endParaRPr lang="en-US"/>
          </a:p>
        </p:txBody>
      </p:sp>
      <p:sp>
        <p:nvSpPr>
          <p:cNvPr id="241674" name="WordArt 10"/>
          <p:cNvSpPr>
            <a:spLocks noChangeArrowheads="1" noChangeShapeType="1" noTextEdit="1"/>
          </p:cNvSpPr>
          <p:nvPr/>
        </p:nvSpPr>
        <p:spPr bwMode="auto">
          <a:xfrm rot="20384215">
            <a:off x="144976" y="3193354"/>
            <a:ext cx="1655762" cy="720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ar-IQ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لماذا ؟؟؟</a:t>
            </a:r>
          </a:p>
        </p:txBody>
      </p:sp>
      <p:sp>
        <p:nvSpPr>
          <p:cNvPr id="241679" name="AutoShape 15"/>
          <p:cNvSpPr>
            <a:spLocks noChangeArrowheads="1"/>
          </p:cNvSpPr>
          <p:nvPr/>
        </p:nvSpPr>
        <p:spPr bwMode="auto">
          <a:xfrm>
            <a:off x="3635375" y="3213100"/>
            <a:ext cx="5113338" cy="1728788"/>
          </a:xfrm>
          <a:prstGeom prst="wedgeRoundRectCallout">
            <a:avLst>
              <a:gd name="adj1" fmla="val -90671"/>
              <a:gd name="adj2" fmla="val -74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ar-EG" sz="3600" b="1" dirty="0"/>
              <a:t>حتى تعطى الفرصة للجميع  </a:t>
            </a:r>
          </a:p>
          <a:p>
            <a:r>
              <a:rPr lang="ar-EG" sz="3600" b="1" dirty="0" smtClean="0"/>
              <a:t>ف</a:t>
            </a:r>
            <a:r>
              <a:rPr lang="ar-IQ" sz="3600" b="1" dirty="0" smtClean="0"/>
              <a:t>ي</a:t>
            </a:r>
            <a:r>
              <a:rPr lang="ar-EG" sz="3600" b="1" dirty="0" smtClean="0"/>
              <a:t> </a:t>
            </a:r>
            <a:r>
              <a:rPr lang="ar-EG" sz="3600" b="1" dirty="0"/>
              <a:t>التفكير </a:t>
            </a:r>
            <a:r>
              <a:rPr lang="ar-EG" sz="3600" b="1" dirty="0" err="1" smtClean="0"/>
              <a:t>ف</a:t>
            </a:r>
            <a:r>
              <a:rPr lang="ar-IQ" sz="3600" b="1" dirty="0" smtClean="0"/>
              <a:t>ي</a:t>
            </a:r>
            <a:r>
              <a:rPr lang="ar-EG" sz="3600" b="1" dirty="0" smtClean="0"/>
              <a:t> </a:t>
            </a:r>
            <a:r>
              <a:rPr lang="ar-IQ" sz="3600" b="1" dirty="0" smtClean="0"/>
              <a:t>إ</a:t>
            </a:r>
            <a:r>
              <a:rPr lang="ar-EG" sz="3600" b="1" dirty="0" err="1" smtClean="0"/>
              <a:t>جابة</a:t>
            </a:r>
            <a:r>
              <a:rPr lang="ar-EG" sz="3600" b="1" dirty="0" smtClean="0"/>
              <a:t> السؤال </a:t>
            </a:r>
            <a:r>
              <a:rPr lang="ar-EG" sz="3600" b="1" dirty="0"/>
              <a:t>. </a:t>
            </a:r>
            <a:endParaRPr lang="en-US" sz="3600" b="1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1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1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 uiExpand="1" build="allAtOnce" animBg="1"/>
      <p:bldP spid="241679" grpId="0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AutoShape 2"/>
          <p:cNvSpPr>
            <a:spLocks noChangeArrowheads="1"/>
          </p:cNvSpPr>
          <p:nvPr/>
        </p:nvSpPr>
        <p:spPr bwMode="auto">
          <a:xfrm>
            <a:off x="468313" y="765175"/>
            <a:ext cx="8280400" cy="2016125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ar-EG" sz="3600" b="1"/>
              <a:t>يجب توزيع الاسئلة بصورة عادلة على الدارسين .</a:t>
            </a:r>
          </a:p>
          <a:p>
            <a:r>
              <a:rPr lang="ar-EG" sz="3600" b="1"/>
              <a:t> </a:t>
            </a:r>
            <a:endParaRPr lang="en-US" sz="3600" b="1"/>
          </a:p>
        </p:txBody>
      </p:sp>
      <p:sp>
        <p:nvSpPr>
          <p:cNvPr id="612355" name="WordArt 3"/>
          <p:cNvSpPr>
            <a:spLocks noChangeArrowheads="1" noChangeShapeType="1" noTextEdit="1"/>
          </p:cNvSpPr>
          <p:nvPr/>
        </p:nvSpPr>
        <p:spPr bwMode="auto">
          <a:xfrm rot="20569547">
            <a:off x="426595" y="3057896"/>
            <a:ext cx="1655762" cy="720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ar-IQ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لماذا ؟؟؟</a:t>
            </a:r>
          </a:p>
        </p:txBody>
      </p:sp>
      <p:sp>
        <p:nvSpPr>
          <p:cNvPr id="612356" name="AutoShape 4"/>
          <p:cNvSpPr>
            <a:spLocks noChangeArrowheads="1"/>
          </p:cNvSpPr>
          <p:nvPr/>
        </p:nvSpPr>
        <p:spPr bwMode="auto">
          <a:xfrm>
            <a:off x="3635375" y="3213100"/>
            <a:ext cx="5184775" cy="1728788"/>
          </a:xfrm>
          <a:prstGeom prst="wedgeRoundRectCallout">
            <a:avLst>
              <a:gd name="adj1" fmla="val -82486"/>
              <a:gd name="adj2" fmla="val -74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ar-EG" sz="4000" b="1"/>
              <a:t>حتى لا ينصرف الباقين عن </a:t>
            </a:r>
          </a:p>
          <a:p>
            <a:r>
              <a:rPr lang="ar-EG" sz="4000" b="1"/>
              <a:t>الاهتمام بالدرس .</a:t>
            </a:r>
            <a:endParaRPr lang="en-US" sz="4000" b="1"/>
          </a:p>
          <a:p>
            <a:endParaRPr lang="en-US" sz="3600" b="1"/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2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1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12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4" grpId="0" build="allAtOnce" animBg="1"/>
      <p:bldP spid="612356" grpId="0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AutoShape 2"/>
          <p:cNvSpPr>
            <a:spLocks noChangeArrowheads="1"/>
          </p:cNvSpPr>
          <p:nvPr/>
        </p:nvSpPr>
        <p:spPr bwMode="auto">
          <a:xfrm>
            <a:off x="468313" y="908050"/>
            <a:ext cx="8280400" cy="21605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ar-EG" sz="3600" b="1" dirty="0"/>
              <a:t> </a:t>
            </a:r>
            <a:r>
              <a:rPr lang="ar-EG" sz="3200" b="1" dirty="0"/>
              <a:t>يجب ألا يتبع </a:t>
            </a:r>
            <a:r>
              <a:rPr lang="ar-EG" sz="3200" b="1" dirty="0" smtClean="0"/>
              <a:t>الم</a:t>
            </a:r>
            <a:r>
              <a:rPr lang="ar-IQ" sz="3200" b="1" dirty="0" smtClean="0"/>
              <a:t>علم</a:t>
            </a:r>
            <a:r>
              <a:rPr lang="ar-EG" sz="3200" b="1" dirty="0" smtClean="0"/>
              <a:t> </a:t>
            </a:r>
            <a:r>
              <a:rPr lang="ar-EG" sz="3200" b="1" dirty="0"/>
              <a:t>ترتيبا خاصا أو ثابتا </a:t>
            </a:r>
            <a:r>
              <a:rPr lang="ar-EG" sz="3200" b="1" dirty="0" err="1" smtClean="0"/>
              <a:t>ف</a:t>
            </a:r>
            <a:r>
              <a:rPr lang="ar-IQ" sz="3200" b="1" dirty="0" smtClean="0"/>
              <a:t>ي</a:t>
            </a:r>
            <a:r>
              <a:rPr lang="ar-EG" sz="3200" b="1" dirty="0" smtClean="0"/>
              <a:t> </a:t>
            </a:r>
            <a:r>
              <a:rPr lang="ar-EG" sz="3200" b="1" dirty="0"/>
              <a:t>توزيع </a:t>
            </a:r>
            <a:r>
              <a:rPr lang="ar-EG" sz="3200" b="1" dirty="0" err="1" smtClean="0"/>
              <a:t>ال</a:t>
            </a:r>
            <a:r>
              <a:rPr lang="ar-IQ" sz="3200" b="1" dirty="0" smtClean="0"/>
              <a:t>أ</a:t>
            </a:r>
            <a:r>
              <a:rPr lang="ar-EG" sz="3200" b="1" dirty="0" err="1" smtClean="0"/>
              <a:t>سئلة</a:t>
            </a:r>
            <a:r>
              <a:rPr lang="ar-EG" sz="3200" b="1" dirty="0" smtClean="0"/>
              <a:t> </a:t>
            </a:r>
            <a:r>
              <a:rPr lang="ar-EG" sz="3200" b="1" dirty="0"/>
              <a:t>.</a:t>
            </a:r>
            <a:r>
              <a:rPr lang="ar-EG" sz="3600" b="1" dirty="0"/>
              <a:t> </a:t>
            </a:r>
          </a:p>
          <a:p>
            <a:endParaRPr lang="en-US" sz="3600" b="1" dirty="0"/>
          </a:p>
          <a:p>
            <a:endParaRPr lang="en-US" sz="3600" dirty="0"/>
          </a:p>
        </p:txBody>
      </p:sp>
      <p:sp>
        <p:nvSpPr>
          <p:cNvPr id="613379" name="WordArt 3"/>
          <p:cNvSpPr>
            <a:spLocks noChangeArrowheads="1" noChangeShapeType="1" noTextEdit="1"/>
          </p:cNvSpPr>
          <p:nvPr/>
        </p:nvSpPr>
        <p:spPr bwMode="auto">
          <a:xfrm rot="20131643">
            <a:off x="146312" y="3500438"/>
            <a:ext cx="1655762" cy="720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ar-IQ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لماذا ؟؟؟</a:t>
            </a:r>
          </a:p>
        </p:txBody>
      </p:sp>
      <p:sp>
        <p:nvSpPr>
          <p:cNvPr id="613380" name="AutoShape 4"/>
          <p:cNvSpPr>
            <a:spLocks noChangeArrowheads="1"/>
          </p:cNvSpPr>
          <p:nvPr/>
        </p:nvSpPr>
        <p:spPr bwMode="auto">
          <a:xfrm>
            <a:off x="3635375" y="3500438"/>
            <a:ext cx="5113338" cy="1800225"/>
          </a:xfrm>
          <a:prstGeom prst="wedgeRoundRectCallout">
            <a:avLst>
              <a:gd name="adj1" fmla="val -93218"/>
              <a:gd name="adj2" fmla="val -808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ar-EG" sz="3200" b="1"/>
              <a:t>لان ذلك يجعل من لم يصيبهم الدور</a:t>
            </a:r>
          </a:p>
          <a:p>
            <a:r>
              <a:rPr lang="ar-EG" sz="3200" b="1"/>
              <a:t>أقل حماسة أو أقل مشاركة .</a:t>
            </a:r>
          </a:p>
          <a:p>
            <a:endParaRPr lang="en-US" sz="3200" b="1"/>
          </a:p>
          <a:p>
            <a:endParaRPr lang="en-US" sz="3200" b="1"/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3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3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0" grpId="0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0" name="AutoShape 10"/>
          <p:cNvSpPr>
            <a:spLocks noChangeArrowheads="1"/>
          </p:cNvSpPr>
          <p:nvPr/>
        </p:nvSpPr>
        <p:spPr bwMode="auto">
          <a:xfrm>
            <a:off x="1643042" y="-24"/>
            <a:ext cx="7429552" cy="2016125"/>
          </a:xfrm>
          <a:prstGeom prst="doubleWave">
            <a:avLst>
              <a:gd name="adj1" fmla="val 6122"/>
              <a:gd name="adj2" fmla="val -385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ar-EG" sz="2800" b="1"/>
          </a:p>
          <a:p>
            <a:endParaRPr lang="en-US"/>
          </a:p>
        </p:txBody>
      </p:sp>
      <p:sp>
        <p:nvSpPr>
          <p:cNvPr id="256011" name="AutoShape 11"/>
          <p:cNvSpPr>
            <a:spLocks noChangeArrowheads="1"/>
          </p:cNvSpPr>
          <p:nvPr/>
        </p:nvSpPr>
        <p:spPr bwMode="auto">
          <a:xfrm>
            <a:off x="3419475" y="3213100"/>
            <a:ext cx="5329238" cy="1728788"/>
          </a:xfrm>
          <a:prstGeom prst="wedgeRoundRectCallout">
            <a:avLst>
              <a:gd name="adj1" fmla="val -84972"/>
              <a:gd name="adj2" fmla="val -74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ar-EG" sz="3600" b="1" dirty="0" smtClean="0"/>
              <a:t>ل</a:t>
            </a:r>
            <a:r>
              <a:rPr lang="ar-IQ" sz="3600" b="1" dirty="0" smtClean="0"/>
              <a:t>أ</a:t>
            </a:r>
            <a:r>
              <a:rPr lang="ar-EG" sz="3600" b="1" dirty="0" smtClean="0"/>
              <a:t>ن </a:t>
            </a:r>
            <a:r>
              <a:rPr lang="ar-EG" sz="3600" b="1" dirty="0"/>
              <a:t>ذلك </a:t>
            </a:r>
            <a:r>
              <a:rPr lang="ar-EG" sz="3600" b="1" dirty="0" smtClean="0"/>
              <a:t>يؤد</a:t>
            </a:r>
            <a:r>
              <a:rPr lang="ar-IQ" sz="3600" b="1" dirty="0" smtClean="0"/>
              <a:t>ي</a:t>
            </a:r>
            <a:r>
              <a:rPr lang="ar-EG" sz="3600" b="1" dirty="0" smtClean="0"/>
              <a:t> </a:t>
            </a:r>
            <a:r>
              <a:rPr lang="ar-IQ" sz="3600" b="1" dirty="0" err="1" smtClean="0"/>
              <a:t>إ</a:t>
            </a:r>
            <a:r>
              <a:rPr lang="ar-EG" sz="3600" b="1" dirty="0" err="1" smtClean="0"/>
              <a:t>لى</a:t>
            </a:r>
            <a:r>
              <a:rPr lang="ar-EG" sz="3600" b="1" dirty="0" smtClean="0"/>
              <a:t> </a:t>
            </a:r>
            <a:r>
              <a:rPr lang="ar-EG" sz="3600" b="1" dirty="0"/>
              <a:t>زيادة الوقت </a:t>
            </a:r>
            <a:r>
              <a:rPr lang="ar-EG" sz="3600" b="1" dirty="0" err="1" smtClean="0"/>
              <a:t>الذ</a:t>
            </a:r>
            <a:r>
              <a:rPr lang="ar-IQ" sz="3600" b="1" dirty="0" smtClean="0"/>
              <a:t>ي</a:t>
            </a:r>
            <a:r>
              <a:rPr lang="ar-EG" sz="3600" b="1" dirty="0" smtClean="0"/>
              <a:t> </a:t>
            </a:r>
            <a:r>
              <a:rPr lang="ar-EG" sz="3600" b="1" dirty="0"/>
              <a:t>يتحدث فيه </a:t>
            </a:r>
            <a:r>
              <a:rPr lang="ar-EG" sz="3600" b="1" dirty="0" smtClean="0"/>
              <a:t>الم</a:t>
            </a:r>
            <a:r>
              <a:rPr lang="ar-IQ" sz="3600" b="1" dirty="0" smtClean="0"/>
              <a:t>علم</a:t>
            </a:r>
            <a:r>
              <a:rPr lang="ar-EG" sz="3600" b="1" dirty="0" smtClean="0"/>
              <a:t> </a:t>
            </a:r>
            <a:r>
              <a:rPr lang="ar-EG" sz="3600" b="1" dirty="0"/>
              <a:t>.</a:t>
            </a:r>
            <a:endParaRPr lang="en-US" sz="3600" b="1" dirty="0"/>
          </a:p>
          <a:p>
            <a:pPr algn="ctr"/>
            <a:endParaRPr lang="en-US" b="1" dirty="0"/>
          </a:p>
        </p:txBody>
      </p:sp>
      <p:sp>
        <p:nvSpPr>
          <p:cNvPr id="256012" name="WordArt 12"/>
          <p:cNvSpPr>
            <a:spLocks noChangeArrowheads="1" noChangeShapeType="1" noTextEdit="1"/>
          </p:cNvSpPr>
          <p:nvPr/>
        </p:nvSpPr>
        <p:spPr bwMode="auto">
          <a:xfrm rot="20154050">
            <a:off x="575019" y="3401778"/>
            <a:ext cx="1655762" cy="720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ar-IQ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لماذا ؟؟؟</a:t>
            </a:r>
          </a:p>
        </p:txBody>
      </p:sp>
      <p:sp>
        <p:nvSpPr>
          <p:cNvPr id="256013" name="Text Box 13"/>
          <p:cNvSpPr txBox="1">
            <a:spLocks noChangeArrowheads="1"/>
          </p:cNvSpPr>
          <p:nvPr/>
        </p:nvSpPr>
        <p:spPr bwMode="auto">
          <a:xfrm>
            <a:off x="1635155" y="642918"/>
            <a:ext cx="7223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EG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يجب على </a:t>
            </a:r>
            <a:r>
              <a:rPr lang="ar-EG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الم</a:t>
            </a:r>
            <a:r>
              <a:rPr lang="ar-IQ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علم</a:t>
            </a:r>
            <a:r>
              <a:rPr lang="ar-EG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ar-IQ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أن لا</a:t>
            </a:r>
            <a:r>
              <a:rPr lang="ar-EG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ar-EG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يكرر السؤال مرة </a:t>
            </a:r>
            <a:r>
              <a:rPr lang="ar-EG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أخرى</a:t>
            </a:r>
            <a:r>
              <a:rPr lang="ar-IQ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.</a:t>
            </a:r>
            <a:r>
              <a:rPr lang="ar-EG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ar-EG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6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1" grpId="0" build="allAtOnce" animBg="1"/>
      <p:bldP spid="2560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AutoShape 2"/>
          <p:cNvSpPr>
            <a:spLocks noChangeArrowheads="1"/>
          </p:cNvSpPr>
          <p:nvPr/>
        </p:nvSpPr>
        <p:spPr bwMode="auto">
          <a:xfrm>
            <a:off x="2051050" y="2276475"/>
            <a:ext cx="4752975" cy="3097213"/>
          </a:xfrm>
          <a:prstGeom prst="star8">
            <a:avLst>
              <a:gd name="adj" fmla="val 38245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EG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ثالثا</a:t>
            </a:r>
            <a:r>
              <a:rPr lang="ar-IQ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:</a:t>
            </a:r>
            <a:endParaRPr lang="ar-EG" sz="32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EG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مهارة </a:t>
            </a:r>
            <a:r>
              <a:rPr lang="ar-EG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تلق</a:t>
            </a:r>
            <a:r>
              <a:rPr lang="ar-IQ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ي</a:t>
            </a:r>
            <a:r>
              <a:rPr lang="ar-EG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ar-EG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ال</a:t>
            </a:r>
            <a:r>
              <a:rPr lang="ar-IQ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إ</a:t>
            </a:r>
            <a:r>
              <a:rPr lang="ar-EG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جابة</a:t>
            </a:r>
            <a:endParaRPr lang="en-US" sz="32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619250" y="1628775"/>
            <a:ext cx="5473700" cy="3209925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EG" sz="4000" b="1"/>
              <a:t>أولا</a:t>
            </a:r>
          </a:p>
          <a:p>
            <a:pPr algn="ctr"/>
            <a:r>
              <a:rPr lang="ar-EG" sz="4000" b="1"/>
              <a:t>مهارات الاعداد</a:t>
            </a: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AutoShape 2"/>
          <p:cNvSpPr>
            <a:spLocks noChangeArrowheads="1"/>
          </p:cNvSpPr>
          <p:nvPr/>
        </p:nvSpPr>
        <p:spPr bwMode="auto">
          <a:xfrm>
            <a:off x="857224" y="2143116"/>
            <a:ext cx="7561262" cy="22320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4000" b="1" dirty="0"/>
              <a:t>ما </a:t>
            </a:r>
            <a:r>
              <a:rPr lang="ar-EG" sz="4000" b="1" dirty="0" err="1" smtClean="0"/>
              <a:t>الذ</a:t>
            </a:r>
            <a:r>
              <a:rPr lang="ar-IQ" sz="4000" b="1" dirty="0" smtClean="0"/>
              <a:t>ي</a:t>
            </a:r>
            <a:r>
              <a:rPr lang="ar-EG" sz="4000" b="1" dirty="0" smtClean="0"/>
              <a:t> </a:t>
            </a:r>
            <a:r>
              <a:rPr lang="ar-EG" sz="4000" b="1" dirty="0"/>
              <a:t>يجب مراعاته عند </a:t>
            </a:r>
            <a:r>
              <a:rPr lang="ar-EG" sz="4000" b="1" dirty="0" smtClean="0"/>
              <a:t>تلق</a:t>
            </a:r>
            <a:r>
              <a:rPr lang="ar-IQ" sz="4000" b="1" dirty="0" smtClean="0"/>
              <a:t>ي</a:t>
            </a:r>
            <a:r>
              <a:rPr lang="ar-EG" sz="4000" b="1" dirty="0" smtClean="0"/>
              <a:t> </a:t>
            </a:r>
            <a:r>
              <a:rPr lang="ar-EG" sz="4000" b="1" dirty="0" err="1" smtClean="0"/>
              <a:t>ال</a:t>
            </a:r>
            <a:r>
              <a:rPr lang="ar-IQ" sz="4000" b="1" dirty="0" smtClean="0"/>
              <a:t>إ</a:t>
            </a:r>
            <a:r>
              <a:rPr lang="ar-EG" sz="4000" b="1" dirty="0" err="1" smtClean="0"/>
              <a:t>جابة</a:t>
            </a:r>
            <a:r>
              <a:rPr lang="ar-EG" sz="4000" b="1" dirty="0" smtClean="0"/>
              <a:t> </a:t>
            </a:r>
            <a:r>
              <a:rPr lang="ar-EG" sz="4000" b="1" dirty="0"/>
              <a:t>؟</a:t>
            </a:r>
            <a:r>
              <a:rPr lang="ar-EG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2" name="AutoShape 10"/>
          <p:cNvSpPr>
            <a:spLocks noChangeArrowheads="1"/>
          </p:cNvSpPr>
          <p:nvPr/>
        </p:nvSpPr>
        <p:spPr bwMode="auto">
          <a:xfrm>
            <a:off x="468313" y="620713"/>
            <a:ext cx="3671887" cy="5616575"/>
          </a:xfrm>
          <a:prstGeom prst="star8">
            <a:avLst>
              <a:gd name="adj" fmla="val 38250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 anchor="ctr">
            <a:flatTx/>
          </a:bodyPr>
          <a:lstStyle/>
          <a:p>
            <a:r>
              <a:rPr lang="ar-EG" sz="3600" b="1" dirty="0"/>
              <a:t>على </a:t>
            </a:r>
            <a:r>
              <a:rPr lang="ar-EG" sz="3600" b="1" dirty="0" smtClean="0"/>
              <a:t>الم</a:t>
            </a:r>
            <a:r>
              <a:rPr lang="ar-IQ" sz="3600" b="1" dirty="0" smtClean="0"/>
              <a:t>علم</a:t>
            </a:r>
            <a:r>
              <a:rPr lang="ar-EG" sz="3600" b="1" dirty="0" smtClean="0"/>
              <a:t> </a:t>
            </a:r>
            <a:endParaRPr lang="ar-EG" sz="3600" b="1" dirty="0"/>
          </a:p>
          <a:p>
            <a:r>
              <a:rPr lang="ar-EG" sz="3600" b="1" dirty="0"/>
              <a:t>أن يعززها</a:t>
            </a:r>
          </a:p>
          <a:p>
            <a:r>
              <a:rPr lang="ar-EG" sz="3600" b="1" dirty="0" smtClean="0"/>
              <a:t>فيقول</a:t>
            </a:r>
            <a:r>
              <a:rPr lang="ar-IQ" sz="3600" b="1" dirty="0" smtClean="0"/>
              <a:t>:</a:t>
            </a:r>
          </a:p>
          <a:p>
            <a:r>
              <a:rPr lang="ar-IQ" sz="3600" b="1" dirty="0" smtClean="0"/>
              <a:t> أحسنت..بطل..</a:t>
            </a:r>
          </a:p>
          <a:p>
            <a:r>
              <a:rPr lang="ar-IQ" sz="3600" b="1" dirty="0" smtClean="0"/>
              <a:t> شاطر..ممتاز...</a:t>
            </a:r>
            <a:endParaRPr lang="ar-EG" sz="3600" b="1" dirty="0"/>
          </a:p>
        </p:txBody>
      </p:sp>
      <p:sp>
        <p:nvSpPr>
          <p:cNvPr id="264204" name="AutoShape 12"/>
          <p:cNvSpPr>
            <a:spLocks noChangeArrowheads="1"/>
          </p:cNvSpPr>
          <p:nvPr/>
        </p:nvSpPr>
        <p:spPr bwMode="auto">
          <a:xfrm>
            <a:off x="4932363" y="2565400"/>
            <a:ext cx="3887787" cy="1008063"/>
          </a:xfrm>
          <a:prstGeom prst="wedgeRoundRectCallout">
            <a:avLst>
              <a:gd name="adj1" fmla="val -82014"/>
              <a:gd name="adj2" fmla="val -91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4679950" y="2708275"/>
            <a:ext cx="4068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EG" sz="3600" b="1"/>
              <a:t>أولا – الاجابة صحيحة .</a:t>
            </a:r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6" name="AutoShape 4"/>
          <p:cNvSpPr>
            <a:spLocks noChangeArrowheads="1"/>
          </p:cNvSpPr>
          <p:nvPr/>
        </p:nvSpPr>
        <p:spPr bwMode="auto">
          <a:xfrm>
            <a:off x="468313" y="620713"/>
            <a:ext cx="3671887" cy="5616575"/>
          </a:xfrm>
          <a:prstGeom prst="star8">
            <a:avLst>
              <a:gd name="adj" fmla="val 38250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 anchor="ctr">
            <a:flatTx/>
          </a:bodyPr>
          <a:lstStyle/>
          <a:p>
            <a:r>
              <a:rPr lang="ar-EG" sz="3600" b="1" dirty="0"/>
              <a:t>يجب على </a:t>
            </a:r>
            <a:r>
              <a:rPr lang="ar-EG" sz="3600" b="1" dirty="0" smtClean="0"/>
              <a:t>الم</a:t>
            </a:r>
            <a:r>
              <a:rPr lang="ar-IQ" sz="3600" b="1" dirty="0" smtClean="0"/>
              <a:t>علم</a:t>
            </a:r>
            <a:r>
              <a:rPr lang="ar-EG" sz="3600" b="1" dirty="0" smtClean="0"/>
              <a:t> </a:t>
            </a:r>
            <a:endParaRPr lang="ar-EG" sz="3600" b="1" dirty="0"/>
          </a:p>
          <a:p>
            <a:r>
              <a:rPr lang="ar-EG" sz="3600" b="1" dirty="0"/>
              <a:t>أن يساعده .</a:t>
            </a:r>
            <a:endParaRPr lang="en-US" sz="3600" b="1" dirty="0"/>
          </a:p>
        </p:txBody>
      </p:sp>
      <p:sp>
        <p:nvSpPr>
          <p:cNvPr id="643077" name="AutoShape 5"/>
          <p:cNvSpPr>
            <a:spLocks noChangeArrowheads="1"/>
          </p:cNvSpPr>
          <p:nvPr/>
        </p:nvSpPr>
        <p:spPr bwMode="auto">
          <a:xfrm>
            <a:off x="4932363" y="2565400"/>
            <a:ext cx="3887787" cy="1727200"/>
          </a:xfrm>
          <a:prstGeom prst="wedgeRoundRectCallout">
            <a:avLst>
              <a:gd name="adj1" fmla="val -82014"/>
              <a:gd name="adj2" fmla="val -741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5276850" y="2679700"/>
            <a:ext cx="34718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EG" sz="3200" b="1"/>
              <a:t>ثانيا - الاجابة خطأ أو غير مكتملة أو لم يجب أصلا</a:t>
            </a:r>
            <a:r>
              <a:rPr lang="ar-EG"/>
              <a:t> 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4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>
                <a:gamma/>
                <a:shade val="46275"/>
                <a:invGamma/>
              </a:srgbClr>
            </a:gs>
            <a:gs pos="50000">
              <a:srgbClr val="FFFF66"/>
            </a:gs>
            <a:gs pos="100000">
              <a:srgbClr val="FFFF66">
                <a:gamma/>
                <a:shade val="46275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AutoShape 4"/>
          <p:cNvSpPr>
            <a:spLocks noChangeArrowheads="1"/>
          </p:cNvSpPr>
          <p:nvPr/>
        </p:nvSpPr>
        <p:spPr bwMode="auto">
          <a:xfrm>
            <a:off x="468313" y="5489575"/>
            <a:ext cx="6767512" cy="13684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FF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3600" b="1"/>
              <a:t>رابعا - يسأله سؤالا ادنى</a:t>
            </a:r>
            <a:endParaRPr lang="en-US" sz="3600" b="1"/>
          </a:p>
        </p:txBody>
      </p:sp>
      <p:sp>
        <p:nvSpPr>
          <p:cNvPr id="266246" name="AutoShape 6"/>
          <p:cNvSpPr>
            <a:spLocks noChangeArrowheads="1"/>
          </p:cNvSpPr>
          <p:nvPr/>
        </p:nvSpPr>
        <p:spPr bwMode="auto">
          <a:xfrm>
            <a:off x="2411413" y="3068638"/>
            <a:ext cx="6459537" cy="914400"/>
          </a:xfrm>
          <a:prstGeom prst="wave">
            <a:avLst>
              <a:gd name="adj1" fmla="val 9062"/>
              <a:gd name="adj2" fmla="val -1548"/>
            </a:avLst>
          </a:prstGeom>
          <a:solidFill>
            <a:srgbClr val="00CC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3200" b="1" dirty="0"/>
              <a:t>ثانيا - يسأله عن معلومات مألوفة لديه</a:t>
            </a:r>
            <a:endParaRPr lang="en-US" sz="3200" b="1" dirty="0"/>
          </a:p>
        </p:txBody>
      </p:sp>
      <p:sp>
        <p:nvSpPr>
          <p:cNvPr id="266248" name="AutoShape 8"/>
          <p:cNvSpPr>
            <a:spLocks noChangeArrowheads="1"/>
          </p:cNvSpPr>
          <p:nvPr/>
        </p:nvSpPr>
        <p:spPr bwMode="auto">
          <a:xfrm>
            <a:off x="323850" y="4149725"/>
            <a:ext cx="6048375" cy="13668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FF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3200" b="1"/>
              <a:t>ثالثا - يسأله سؤالا مبنى على اجابته الخاطئة</a:t>
            </a:r>
            <a:endParaRPr lang="en-US" sz="3200" b="1"/>
          </a:p>
        </p:txBody>
      </p:sp>
      <p:sp>
        <p:nvSpPr>
          <p:cNvPr id="266250" name="AutoShape 10"/>
          <p:cNvSpPr>
            <a:spLocks noChangeArrowheads="1"/>
          </p:cNvSpPr>
          <p:nvPr/>
        </p:nvSpPr>
        <p:spPr bwMode="auto">
          <a:xfrm>
            <a:off x="971550" y="2060575"/>
            <a:ext cx="7272338" cy="863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3200" b="1"/>
              <a:t>أولا - يستعمل بعض التلميحات اللفظية التى تساعده</a:t>
            </a:r>
            <a:endParaRPr lang="en-US" sz="3200" b="1"/>
          </a:p>
        </p:txBody>
      </p:sp>
      <p:sp>
        <p:nvSpPr>
          <p:cNvPr id="266252" name="Text Box 12"/>
          <p:cNvSpPr txBox="1">
            <a:spLocks noChangeArrowheads="1"/>
          </p:cNvSpPr>
          <p:nvPr/>
        </p:nvSpPr>
        <p:spPr bwMode="auto">
          <a:xfrm>
            <a:off x="1979613" y="376238"/>
            <a:ext cx="5040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EG" sz="4400" b="1" dirty="0"/>
              <a:t>كيف يساعده </a:t>
            </a:r>
            <a:r>
              <a:rPr lang="ar-EG" sz="4400" b="1" dirty="0" smtClean="0"/>
              <a:t>الم</a:t>
            </a:r>
            <a:r>
              <a:rPr lang="ar-IQ" sz="4400" b="1" dirty="0" smtClean="0"/>
              <a:t>علم</a:t>
            </a:r>
            <a:r>
              <a:rPr lang="ar-EG" sz="4400" b="1" dirty="0" smtClean="0"/>
              <a:t> </a:t>
            </a:r>
            <a:r>
              <a:rPr lang="ar-EG" sz="4400" b="1" dirty="0"/>
              <a:t>؟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animBg="1"/>
      <p:bldP spid="266246" grpId="0" animBg="1"/>
      <p:bldP spid="266248" grpId="0" animBg="1"/>
      <p:bldP spid="266250" grpId="0" animBg="1"/>
      <p:bldP spid="26625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/>
              <a:t>هل يمكن ان يشارك اكثر من دارس فى اجابة سؤال واحد ؟؟؟</a:t>
            </a:r>
            <a:endParaRPr 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41166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ar-EG" sz="4000" b="1" dirty="0"/>
              <a:t>نعــم..</a:t>
            </a:r>
          </a:p>
          <a:p>
            <a:r>
              <a:rPr lang="ar-IQ" sz="4000" b="1" dirty="0" err="1" smtClean="0"/>
              <a:t>إ</a:t>
            </a:r>
            <a:r>
              <a:rPr lang="ar-EG" sz="4000" b="1" dirty="0" smtClean="0"/>
              <a:t>ذا </a:t>
            </a:r>
            <a:r>
              <a:rPr lang="ar-EG" sz="4000" b="1" dirty="0"/>
              <a:t>كان السؤال تتطلب </a:t>
            </a:r>
            <a:r>
              <a:rPr lang="ar-IQ" sz="4000" b="1" dirty="0" smtClean="0"/>
              <a:t>إ</a:t>
            </a:r>
            <a:r>
              <a:rPr lang="ar-EG" sz="4000" b="1" dirty="0" smtClean="0"/>
              <a:t>جابته </a:t>
            </a:r>
            <a:r>
              <a:rPr lang="ar-IQ" sz="4000" b="1" dirty="0" err="1" smtClean="0"/>
              <a:t>أ</a:t>
            </a:r>
            <a:r>
              <a:rPr lang="ar-EG" sz="4000" b="1" dirty="0" smtClean="0"/>
              <a:t>كثر </a:t>
            </a:r>
            <a:r>
              <a:rPr lang="ar-EG" sz="4000" b="1" dirty="0"/>
              <a:t>من جزء </a:t>
            </a:r>
            <a:r>
              <a:rPr lang="ar-IQ" sz="4000" b="1" dirty="0" err="1" smtClean="0"/>
              <a:t>أ</a:t>
            </a:r>
            <a:r>
              <a:rPr lang="ar-EG" sz="4000" b="1" dirty="0" smtClean="0"/>
              <a:t>و </a:t>
            </a:r>
            <a:r>
              <a:rPr lang="ar-EG" sz="4000" b="1" dirty="0"/>
              <a:t>خطوة .</a:t>
            </a:r>
          </a:p>
          <a:p>
            <a:r>
              <a:rPr lang="ar-EG" sz="4000" b="1" dirty="0"/>
              <a:t> </a:t>
            </a:r>
            <a:r>
              <a:rPr lang="ar-IQ" sz="4000" b="1" dirty="0" err="1" smtClean="0"/>
              <a:t>إ</a:t>
            </a:r>
            <a:r>
              <a:rPr lang="ar-EG" sz="4000" b="1" dirty="0" smtClean="0"/>
              <a:t>ذا </a:t>
            </a:r>
            <a:r>
              <a:rPr lang="ar-EG" sz="4000" b="1" dirty="0"/>
              <a:t>كان </a:t>
            </a:r>
            <a:r>
              <a:rPr lang="ar-EG" sz="4000" b="1" dirty="0" smtClean="0"/>
              <a:t>الم</a:t>
            </a:r>
            <a:r>
              <a:rPr lang="ar-IQ" sz="4000" b="1" dirty="0" smtClean="0"/>
              <a:t>علم</a:t>
            </a:r>
            <a:r>
              <a:rPr lang="ar-EG" sz="4000" b="1" dirty="0" smtClean="0"/>
              <a:t> </a:t>
            </a:r>
            <a:r>
              <a:rPr lang="ar-EG" sz="4000" b="1" dirty="0"/>
              <a:t>يهدف </a:t>
            </a:r>
            <a:r>
              <a:rPr lang="ar-IQ" sz="4000" b="1" dirty="0" err="1" smtClean="0"/>
              <a:t>إ</a:t>
            </a:r>
            <a:r>
              <a:rPr lang="ar-EG" sz="4000" b="1" dirty="0" err="1" smtClean="0"/>
              <a:t>لى</a:t>
            </a:r>
            <a:r>
              <a:rPr lang="ar-EG" sz="4000" b="1" dirty="0" smtClean="0"/>
              <a:t> </a:t>
            </a:r>
            <a:r>
              <a:rPr lang="ar-EG" sz="4000" b="1" dirty="0"/>
              <a:t>زيادة المشاركة </a:t>
            </a:r>
            <a:r>
              <a:rPr lang="ar-EG" sz="4000" b="1" dirty="0" err="1"/>
              <a:t>و</a:t>
            </a:r>
            <a:r>
              <a:rPr lang="ar-EG" sz="4000" b="1" dirty="0"/>
              <a:t> </a:t>
            </a:r>
            <a:r>
              <a:rPr lang="ar-EG" sz="4000" b="1" dirty="0" err="1" smtClean="0"/>
              <a:t>ال</a:t>
            </a:r>
            <a:r>
              <a:rPr lang="ar-IQ" sz="4000" b="1" dirty="0" smtClean="0"/>
              <a:t>أ</a:t>
            </a:r>
            <a:r>
              <a:rPr lang="ar-EG" sz="4000" b="1" dirty="0" smtClean="0"/>
              <a:t>نتباه </a:t>
            </a:r>
            <a:r>
              <a:rPr lang="ar-EG" sz="4000" b="1" dirty="0"/>
              <a:t>و الحيوية </a:t>
            </a:r>
            <a:r>
              <a:rPr lang="ar-IQ" sz="4000" b="1" dirty="0" err="1" smtClean="0"/>
              <a:t>أ</a:t>
            </a:r>
            <a:r>
              <a:rPr lang="ar-EG" sz="4000" b="1" dirty="0" smtClean="0"/>
              <a:t>ثناء </a:t>
            </a:r>
            <a:r>
              <a:rPr lang="ar-EG" sz="4000" b="1" dirty="0"/>
              <a:t>الدرس 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>
                <a:gamma/>
                <a:shade val="46275"/>
                <a:invGamma/>
              </a:srgbClr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087" name="Group 295"/>
          <p:cNvGraphicFramePr>
            <a:graphicFrameLocks noGrp="1"/>
          </p:cNvGraphicFramePr>
          <p:nvPr>
            <p:ph/>
          </p:nvPr>
        </p:nvGraphicFramePr>
        <p:xfrm>
          <a:off x="457200" y="122238"/>
          <a:ext cx="8229600" cy="6327648"/>
        </p:xfrm>
        <a:graphic>
          <a:graphicData uri="http://schemas.openxmlformats.org/drawingml/2006/table">
            <a:tbl>
              <a:tblPr rtl="1"/>
              <a:tblGrid>
                <a:gridCol w="930275"/>
                <a:gridCol w="3694112"/>
                <a:gridCol w="1262063"/>
                <a:gridCol w="1352550"/>
                <a:gridCol w="990600"/>
              </a:tblGrid>
              <a:tr h="908050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أداء مهارات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الاسئلة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درجة تحقق الاداء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1             2          3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466725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ضعيف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متوسط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جيد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الايجاز فى صوغ السؤال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الوضوح فى صوغ السؤال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يحتوى السؤال على فكرة واحدة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السؤال غير موحى بالاجابة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السؤال موجه للجميع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عدم الالتزام بترتيب ثابت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توزيع الاسئلة بشكل عادل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عدم تكرر السؤال ألا لحاجة  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تعزيز الاجابة الصحيحة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تقديم المساعدة عند الحاجة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AutoShape 2"/>
          <p:cNvSpPr>
            <a:spLocks noChangeArrowheads="1"/>
          </p:cNvSpPr>
          <p:nvPr/>
        </p:nvSpPr>
        <p:spPr bwMode="auto">
          <a:xfrm>
            <a:off x="1619250" y="1341438"/>
            <a:ext cx="5616575" cy="3816350"/>
          </a:xfrm>
          <a:prstGeom prst="star5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4000" b="1"/>
          </a:p>
        </p:txBody>
      </p:sp>
      <p:sp>
        <p:nvSpPr>
          <p:cNvPr id="652291" name="Text Box 3"/>
          <p:cNvSpPr txBox="1">
            <a:spLocks noChangeArrowheads="1"/>
          </p:cNvSpPr>
          <p:nvPr/>
        </p:nvSpPr>
        <p:spPr bwMode="auto">
          <a:xfrm>
            <a:off x="3267082" y="2968625"/>
            <a:ext cx="2376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</a:rPr>
              <a:t>مهارة التعزيز       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AutoShape 4"/>
          <p:cNvSpPr>
            <a:spLocks noChangeArrowheads="1"/>
          </p:cNvSpPr>
          <p:nvPr/>
        </p:nvSpPr>
        <p:spPr bwMode="auto">
          <a:xfrm>
            <a:off x="1692275" y="404813"/>
            <a:ext cx="4248150" cy="1800225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EG" sz="3600" b="1">
                <a:solidFill>
                  <a:srgbClr val="FF0000"/>
                </a:solidFill>
              </a:rPr>
              <a:t>ما المقصود بالتعزيز ؟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04134" name="AutoShape 6"/>
          <p:cNvSpPr>
            <a:spLocks noChangeArrowheads="1"/>
          </p:cNvSpPr>
          <p:nvPr/>
        </p:nvSpPr>
        <p:spPr bwMode="auto">
          <a:xfrm>
            <a:off x="4572000" y="3284538"/>
            <a:ext cx="3960813" cy="357346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EG" sz="2400" b="1" dirty="0"/>
              <a:t>هو مجموع </a:t>
            </a:r>
            <a:r>
              <a:rPr lang="ar-EG" sz="2400" b="1" dirty="0" err="1" smtClean="0"/>
              <a:t>ال</a:t>
            </a:r>
            <a:r>
              <a:rPr lang="ar-IQ" sz="2400" b="1" dirty="0" smtClean="0"/>
              <a:t>أ</a:t>
            </a:r>
            <a:r>
              <a:rPr lang="ar-EG" sz="2400" b="1" dirty="0" smtClean="0"/>
              <a:t>فعال </a:t>
            </a:r>
            <a:r>
              <a:rPr lang="ar-EG" sz="2400" b="1" dirty="0"/>
              <a:t>اللفظية </a:t>
            </a:r>
          </a:p>
          <a:p>
            <a:pPr algn="ctr"/>
            <a:r>
              <a:rPr lang="ar-EG" sz="2400" b="1" dirty="0"/>
              <a:t>و غير اللفظية من </a:t>
            </a:r>
          </a:p>
          <a:p>
            <a:pPr algn="ctr"/>
            <a:r>
              <a:rPr lang="ar-EG" sz="2400" b="1" dirty="0" smtClean="0"/>
              <a:t>الم</a:t>
            </a:r>
            <a:r>
              <a:rPr lang="ar-IQ" sz="2400" b="1" dirty="0" smtClean="0"/>
              <a:t>علم</a:t>
            </a:r>
            <a:r>
              <a:rPr lang="ar-EG" sz="2400" b="1" dirty="0" smtClean="0"/>
              <a:t> </a:t>
            </a:r>
            <a:r>
              <a:rPr lang="ar-EG" sz="2400" b="1" dirty="0"/>
              <a:t>تجاه الدارسين</a:t>
            </a:r>
          </a:p>
          <a:p>
            <a:pPr algn="ctr"/>
            <a:r>
              <a:rPr lang="ar-EG" sz="2400" b="1" dirty="0"/>
              <a:t> بقصد تشجيعهم</a:t>
            </a:r>
            <a:endParaRPr lang="en-US" sz="2400" b="1" dirty="0"/>
          </a:p>
        </p:txBody>
      </p:sp>
      <p:grpSp>
        <p:nvGrpSpPr>
          <p:cNvPr id="304136" name="Group 8"/>
          <p:cNvGrpSpPr>
            <a:grpSpLocks/>
          </p:cNvGrpSpPr>
          <p:nvPr/>
        </p:nvGrpSpPr>
        <p:grpSpPr bwMode="auto">
          <a:xfrm flipH="1">
            <a:off x="468313" y="2514600"/>
            <a:ext cx="2808287" cy="3784600"/>
            <a:chOff x="440" y="1545"/>
            <a:chExt cx="2328" cy="2384"/>
          </a:xfrm>
        </p:grpSpPr>
        <p:grpSp>
          <p:nvGrpSpPr>
            <p:cNvPr id="304137" name="Group 9"/>
            <p:cNvGrpSpPr>
              <a:grpSpLocks/>
            </p:cNvGrpSpPr>
            <p:nvPr/>
          </p:nvGrpSpPr>
          <p:grpSpPr bwMode="auto">
            <a:xfrm>
              <a:off x="1953" y="1685"/>
              <a:ext cx="815" cy="839"/>
              <a:chOff x="1953" y="1685"/>
              <a:chExt cx="815" cy="839"/>
            </a:xfrm>
          </p:grpSpPr>
          <p:sp>
            <p:nvSpPr>
              <p:cNvPr id="304138" name="Freeform 10"/>
              <p:cNvSpPr>
                <a:spLocks/>
              </p:cNvSpPr>
              <p:nvPr/>
            </p:nvSpPr>
            <p:spPr bwMode="auto">
              <a:xfrm>
                <a:off x="2371" y="1685"/>
                <a:ext cx="397" cy="435"/>
              </a:xfrm>
              <a:custGeom>
                <a:avLst/>
                <a:gdLst/>
                <a:ahLst/>
                <a:cxnLst>
                  <a:cxn ang="0">
                    <a:pos x="0" y="469"/>
                  </a:cxn>
                  <a:cxn ang="0">
                    <a:pos x="102" y="421"/>
                  </a:cxn>
                  <a:cxn ang="0">
                    <a:pos x="150" y="379"/>
                  </a:cxn>
                  <a:cxn ang="0">
                    <a:pos x="173" y="344"/>
                  </a:cxn>
                  <a:cxn ang="0">
                    <a:pos x="184" y="293"/>
                  </a:cxn>
                  <a:cxn ang="0">
                    <a:pos x="205" y="234"/>
                  </a:cxn>
                  <a:cxn ang="0">
                    <a:pos x="239" y="170"/>
                  </a:cxn>
                  <a:cxn ang="0">
                    <a:pos x="258" y="128"/>
                  </a:cxn>
                  <a:cxn ang="0">
                    <a:pos x="292" y="83"/>
                  </a:cxn>
                  <a:cxn ang="0">
                    <a:pos x="317" y="34"/>
                  </a:cxn>
                  <a:cxn ang="0">
                    <a:pos x="331" y="9"/>
                  </a:cxn>
                  <a:cxn ang="0">
                    <a:pos x="350" y="0"/>
                  </a:cxn>
                  <a:cxn ang="0">
                    <a:pos x="383" y="0"/>
                  </a:cxn>
                  <a:cxn ang="0">
                    <a:pos x="416" y="13"/>
                  </a:cxn>
                  <a:cxn ang="0">
                    <a:pos x="423" y="42"/>
                  </a:cxn>
                  <a:cxn ang="0">
                    <a:pos x="427" y="77"/>
                  </a:cxn>
                  <a:cxn ang="0">
                    <a:pos x="423" y="114"/>
                  </a:cxn>
                  <a:cxn ang="0">
                    <a:pos x="412" y="157"/>
                  </a:cxn>
                  <a:cxn ang="0">
                    <a:pos x="400" y="205"/>
                  </a:cxn>
                  <a:cxn ang="0">
                    <a:pos x="382" y="260"/>
                  </a:cxn>
                  <a:cxn ang="0">
                    <a:pos x="382" y="301"/>
                  </a:cxn>
                  <a:cxn ang="0">
                    <a:pos x="441" y="311"/>
                  </a:cxn>
                  <a:cxn ang="0">
                    <a:pos x="516" y="274"/>
                  </a:cxn>
                  <a:cxn ang="0">
                    <a:pos x="555" y="247"/>
                  </a:cxn>
                  <a:cxn ang="0">
                    <a:pos x="617" y="191"/>
                  </a:cxn>
                  <a:cxn ang="0">
                    <a:pos x="669" y="149"/>
                  </a:cxn>
                  <a:cxn ang="0">
                    <a:pos x="700" y="128"/>
                  </a:cxn>
                  <a:cxn ang="0">
                    <a:pos x="750" y="109"/>
                  </a:cxn>
                  <a:cxn ang="0">
                    <a:pos x="781" y="114"/>
                  </a:cxn>
                  <a:cxn ang="0">
                    <a:pos x="795" y="141"/>
                  </a:cxn>
                  <a:cxn ang="0">
                    <a:pos x="795" y="183"/>
                  </a:cxn>
                  <a:cxn ang="0">
                    <a:pos x="777" y="210"/>
                  </a:cxn>
                  <a:cxn ang="0">
                    <a:pos x="731" y="251"/>
                  </a:cxn>
                  <a:cxn ang="0">
                    <a:pos x="668" y="315"/>
                  </a:cxn>
                  <a:cxn ang="0">
                    <a:pos x="564" y="426"/>
                  </a:cxn>
                  <a:cxn ang="0">
                    <a:pos x="550" y="451"/>
                  </a:cxn>
                  <a:cxn ang="0">
                    <a:pos x="569" y="479"/>
                  </a:cxn>
                  <a:cxn ang="0">
                    <a:pos x="584" y="525"/>
                  </a:cxn>
                  <a:cxn ang="0">
                    <a:pos x="584" y="551"/>
                  </a:cxn>
                  <a:cxn ang="0">
                    <a:pos x="569" y="579"/>
                  </a:cxn>
                  <a:cxn ang="0">
                    <a:pos x="557" y="600"/>
                  </a:cxn>
                  <a:cxn ang="0">
                    <a:pos x="555" y="621"/>
                  </a:cxn>
                  <a:cxn ang="0">
                    <a:pos x="566" y="648"/>
                  </a:cxn>
                  <a:cxn ang="0">
                    <a:pos x="570" y="672"/>
                  </a:cxn>
                  <a:cxn ang="0">
                    <a:pos x="564" y="695"/>
                  </a:cxn>
                  <a:cxn ang="0">
                    <a:pos x="536" y="723"/>
                  </a:cxn>
                  <a:cxn ang="0">
                    <a:pos x="495" y="754"/>
                  </a:cxn>
                  <a:cxn ang="0">
                    <a:pos x="456" y="775"/>
                  </a:cxn>
                  <a:cxn ang="0">
                    <a:pos x="386" y="805"/>
                  </a:cxn>
                  <a:cxn ang="0">
                    <a:pos x="290" y="813"/>
                  </a:cxn>
                  <a:cxn ang="0">
                    <a:pos x="170" y="859"/>
                  </a:cxn>
                  <a:cxn ang="0">
                    <a:pos x="122" y="869"/>
                  </a:cxn>
                  <a:cxn ang="0">
                    <a:pos x="0" y="469"/>
                  </a:cxn>
                </a:cxnLst>
                <a:rect l="0" t="0" r="r" b="b"/>
                <a:pathLst>
                  <a:path w="795" h="869">
                    <a:moveTo>
                      <a:pt x="0" y="469"/>
                    </a:moveTo>
                    <a:lnTo>
                      <a:pt x="102" y="421"/>
                    </a:lnTo>
                    <a:lnTo>
                      <a:pt x="150" y="379"/>
                    </a:lnTo>
                    <a:lnTo>
                      <a:pt x="173" y="344"/>
                    </a:lnTo>
                    <a:lnTo>
                      <a:pt x="184" y="293"/>
                    </a:lnTo>
                    <a:lnTo>
                      <a:pt x="205" y="234"/>
                    </a:lnTo>
                    <a:lnTo>
                      <a:pt x="239" y="170"/>
                    </a:lnTo>
                    <a:lnTo>
                      <a:pt x="258" y="128"/>
                    </a:lnTo>
                    <a:lnTo>
                      <a:pt x="292" y="83"/>
                    </a:lnTo>
                    <a:lnTo>
                      <a:pt x="317" y="34"/>
                    </a:lnTo>
                    <a:lnTo>
                      <a:pt x="331" y="9"/>
                    </a:lnTo>
                    <a:lnTo>
                      <a:pt x="350" y="0"/>
                    </a:lnTo>
                    <a:lnTo>
                      <a:pt x="383" y="0"/>
                    </a:lnTo>
                    <a:lnTo>
                      <a:pt x="416" y="13"/>
                    </a:lnTo>
                    <a:lnTo>
                      <a:pt x="423" y="42"/>
                    </a:lnTo>
                    <a:lnTo>
                      <a:pt x="427" y="77"/>
                    </a:lnTo>
                    <a:lnTo>
                      <a:pt x="423" y="114"/>
                    </a:lnTo>
                    <a:lnTo>
                      <a:pt x="412" y="157"/>
                    </a:lnTo>
                    <a:lnTo>
                      <a:pt x="400" y="205"/>
                    </a:lnTo>
                    <a:lnTo>
                      <a:pt x="382" y="260"/>
                    </a:lnTo>
                    <a:lnTo>
                      <a:pt x="382" y="301"/>
                    </a:lnTo>
                    <a:lnTo>
                      <a:pt x="441" y="311"/>
                    </a:lnTo>
                    <a:lnTo>
                      <a:pt x="516" y="274"/>
                    </a:lnTo>
                    <a:lnTo>
                      <a:pt x="555" y="247"/>
                    </a:lnTo>
                    <a:lnTo>
                      <a:pt x="617" y="191"/>
                    </a:lnTo>
                    <a:lnTo>
                      <a:pt x="669" y="149"/>
                    </a:lnTo>
                    <a:lnTo>
                      <a:pt x="700" y="128"/>
                    </a:lnTo>
                    <a:lnTo>
                      <a:pt x="750" y="109"/>
                    </a:lnTo>
                    <a:lnTo>
                      <a:pt x="781" y="114"/>
                    </a:lnTo>
                    <a:lnTo>
                      <a:pt x="795" y="141"/>
                    </a:lnTo>
                    <a:lnTo>
                      <a:pt x="795" y="183"/>
                    </a:lnTo>
                    <a:lnTo>
                      <a:pt x="777" y="210"/>
                    </a:lnTo>
                    <a:lnTo>
                      <a:pt x="731" y="251"/>
                    </a:lnTo>
                    <a:lnTo>
                      <a:pt x="668" y="315"/>
                    </a:lnTo>
                    <a:lnTo>
                      <a:pt x="564" y="426"/>
                    </a:lnTo>
                    <a:lnTo>
                      <a:pt x="550" y="451"/>
                    </a:lnTo>
                    <a:lnTo>
                      <a:pt x="569" y="479"/>
                    </a:lnTo>
                    <a:lnTo>
                      <a:pt x="584" y="525"/>
                    </a:lnTo>
                    <a:lnTo>
                      <a:pt x="584" y="551"/>
                    </a:lnTo>
                    <a:lnTo>
                      <a:pt x="569" y="579"/>
                    </a:lnTo>
                    <a:lnTo>
                      <a:pt x="557" y="600"/>
                    </a:lnTo>
                    <a:lnTo>
                      <a:pt x="555" y="621"/>
                    </a:lnTo>
                    <a:lnTo>
                      <a:pt x="566" y="648"/>
                    </a:lnTo>
                    <a:lnTo>
                      <a:pt x="570" y="672"/>
                    </a:lnTo>
                    <a:lnTo>
                      <a:pt x="564" y="695"/>
                    </a:lnTo>
                    <a:lnTo>
                      <a:pt x="536" y="723"/>
                    </a:lnTo>
                    <a:lnTo>
                      <a:pt x="495" y="754"/>
                    </a:lnTo>
                    <a:lnTo>
                      <a:pt x="456" y="775"/>
                    </a:lnTo>
                    <a:lnTo>
                      <a:pt x="386" y="805"/>
                    </a:lnTo>
                    <a:lnTo>
                      <a:pt x="290" y="813"/>
                    </a:lnTo>
                    <a:lnTo>
                      <a:pt x="170" y="859"/>
                    </a:lnTo>
                    <a:lnTo>
                      <a:pt x="122" y="869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FFC08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04139" name="Freeform 11"/>
              <p:cNvSpPr>
                <a:spLocks/>
              </p:cNvSpPr>
              <p:nvPr/>
            </p:nvSpPr>
            <p:spPr bwMode="auto">
              <a:xfrm>
                <a:off x="2347" y="1858"/>
                <a:ext cx="214" cy="327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168" y="0"/>
                  </a:cxn>
                  <a:cxn ang="0">
                    <a:pos x="193" y="1"/>
                  </a:cxn>
                  <a:cxn ang="0">
                    <a:pos x="218" y="23"/>
                  </a:cxn>
                  <a:cxn ang="0">
                    <a:pos x="262" y="78"/>
                  </a:cxn>
                  <a:cxn ang="0">
                    <a:pos x="328" y="185"/>
                  </a:cxn>
                  <a:cxn ang="0">
                    <a:pos x="379" y="282"/>
                  </a:cxn>
                  <a:cxn ang="0">
                    <a:pos x="409" y="347"/>
                  </a:cxn>
                  <a:cxn ang="0">
                    <a:pos x="423" y="403"/>
                  </a:cxn>
                  <a:cxn ang="0">
                    <a:pos x="427" y="456"/>
                  </a:cxn>
                  <a:cxn ang="0">
                    <a:pos x="427" y="495"/>
                  </a:cxn>
                  <a:cxn ang="0">
                    <a:pos x="427" y="533"/>
                  </a:cxn>
                  <a:cxn ang="0">
                    <a:pos x="291" y="653"/>
                  </a:cxn>
                  <a:cxn ang="0">
                    <a:pos x="0" y="100"/>
                  </a:cxn>
                </a:cxnLst>
                <a:rect l="0" t="0" r="r" b="b"/>
                <a:pathLst>
                  <a:path w="427" h="653">
                    <a:moveTo>
                      <a:pt x="0" y="100"/>
                    </a:moveTo>
                    <a:lnTo>
                      <a:pt x="168" y="0"/>
                    </a:lnTo>
                    <a:lnTo>
                      <a:pt x="193" y="1"/>
                    </a:lnTo>
                    <a:lnTo>
                      <a:pt x="218" y="23"/>
                    </a:lnTo>
                    <a:lnTo>
                      <a:pt x="262" y="78"/>
                    </a:lnTo>
                    <a:lnTo>
                      <a:pt x="328" y="185"/>
                    </a:lnTo>
                    <a:lnTo>
                      <a:pt x="379" y="282"/>
                    </a:lnTo>
                    <a:lnTo>
                      <a:pt x="409" y="347"/>
                    </a:lnTo>
                    <a:lnTo>
                      <a:pt x="423" y="403"/>
                    </a:lnTo>
                    <a:lnTo>
                      <a:pt x="427" y="456"/>
                    </a:lnTo>
                    <a:lnTo>
                      <a:pt x="427" y="495"/>
                    </a:lnTo>
                    <a:lnTo>
                      <a:pt x="427" y="533"/>
                    </a:lnTo>
                    <a:lnTo>
                      <a:pt x="291" y="653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04140" name="Freeform 12"/>
              <p:cNvSpPr>
                <a:spLocks/>
              </p:cNvSpPr>
              <p:nvPr/>
            </p:nvSpPr>
            <p:spPr bwMode="auto">
              <a:xfrm>
                <a:off x="1953" y="1879"/>
                <a:ext cx="565" cy="645"/>
              </a:xfrm>
              <a:custGeom>
                <a:avLst/>
                <a:gdLst/>
                <a:ahLst/>
                <a:cxnLst>
                  <a:cxn ang="0">
                    <a:pos x="0" y="393"/>
                  </a:cxn>
                  <a:cxn ang="0">
                    <a:pos x="138" y="356"/>
                  </a:cxn>
                  <a:cxn ang="0">
                    <a:pos x="234" y="331"/>
                  </a:cxn>
                  <a:cxn ang="0">
                    <a:pos x="294" y="303"/>
                  </a:cxn>
                  <a:cxn ang="0">
                    <a:pos x="312" y="246"/>
                  </a:cxn>
                  <a:cxn ang="0">
                    <a:pos x="345" y="208"/>
                  </a:cxn>
                  <a:cxn ang="0">
                    <a:pos x="386" y="203"/>
                  </a:cxn>
                  <a:cxn ang="0">
                    <a:pos x="459" y="197"/>
                  </a:cxn>
                  <a:cxn ang="0">
                    <a:pos x="514" y="165"/>
                  </a:cxn>
                  <a:cxn ang="0">
                    <a:pos x="514" y="128"/>
                  </a:cxn>
                  <a:cxn ang="0">
                    <a:pos x="574" y="64"/>
                  </a:cxn>
                  <a:cxn ang="0">
                    <a:pos x="656" y="11"/>
                  </a:cxn>
                  <a:cxn ang="0">
                    <a:pos x="715" y="0"/>
                  </a:cxn>
                  <a:cxn ang="0">
                    <a:pos x="774" y="0"/>
                  </a:cxn>
                  <a:cxn ang="0">
                    <a:pos x="825" y="0"/>
                  </a:cxn>
                  <a:cxn ang="0">
                    <a:pos x="903" y="106"/>
                  </a:cxn>
                  <a:cxn ang="0">
                    <a:pos x="1009" y="293"/>
                  </a:cxn>
                  <a:cxn ang="0">
                    <a:pos x="1093" y="451"/>
                  </a:cxn>
                  <a:cxn ang="0">
                    <a:pos x="1115" y="548"/>
                  </a:cxn>
                  <a:cxn ang="0">
                    <a:pos x="1124" y="643"/>
                  </a:cxn>
                  <a:cxn ang="0">
                    <a:pos x="1129" y="712"/>
                  </a:cxn>
                  <a:cxn ang="0">
                    <a:pos x="1119" y="787"/>
                  </a:cxn>
                  <a:cxn ang="0">
                    <a:pos x="1083" y="861"/>
                  </a:cxn>
                  <a:cxn ang="0">
                    <a:pos x="1001" y="974"/>
                  </a:cxn>
                  <a:cxn ang="0">
                    <a:pos x="958" y="1032"/>
                  </a:cxn>
                  <a:cxn ang="0">
                    <a:pos x="895" y="1056"/>
                  </a:cxn>
                  <a:cxn ang="0">
                    <a:pos x="825" y="1068"/>
                  </a:cxn>
                  <a:cxn ang="0">
                    <a:pos x="784" y="1105"/>
                  </a:cxn>
                  <a:cxn ang="0">
                    <a:pos x="752" y="1148"/>
                  </a:cxn>
                  <a:cxn ang="0">
                    <a:pos x="711" y="1191"/>
                  </a:cxn>
                  <a:cxn ang="0">
                    <a:pos x="651" y="1248"/>
                  </a:cxn>
                  <a:cxn ang="0">
                    <a:pos x="533" y="1281"/>
                  </a:cxn>
                  <a:cxn ang="0">
                    <a:pos x="414" y="1291"/>
                  </a:cxn>
                  <a:cxn ang="0">
                    <a:pos x="0" y="393"/>
                  </a:cxn>
                </a:cxnLst>
                <a:rect l="0" t="0" r="r" b="b"/>
                <a:pathLst>
                  <a:path w="1129" h="1291">
                    <a:moveTo>
                      <a:pt x="0" y="393"/>
                    </a:moveTo>
                    <a:lnTo>
                      <a:pt x="138" y="356"/>
                    </a:lnTo>
                    <a:lnTo>
                      <a:pt x="234" y="331"/>
                    </a:lnTo>
                    <a:lnTo>
                      <a:pt x="294" y="303"/>
                    </a:lnTo>
                    <a:lnTo>
                      <a:pt x="312" y="246"/>
                    </a:lnTo>
                    <a:lnTo>
                      <a:pt x="345" y="208"/>
                    </a:lnTo>
                    <a:lnTo>
                      <a:pt x="386" y="203"/>
                    </a:lnTo>
                    <a:lnTo>
                      <a:pt x="459" y="197"/>
                    </a:lnTo>
                    <a:lnTo>
                      <a:pt x="514" y="165"/>
                    </a:lnTo>
                    <a:lnTo>
                      <a:pt x="514" y="128"/>
                    </a:lnTo>
                    <a:lnTo>
                      <a:pt x="574" y="64"/>
                    </a:lnTo>
                    <a:lnTo>
                      <a:pt x="656" y="11"/>
                    </a:lnTo>
                    <a:lnTo>
                      <a:pt x="715" y="0"/>
                    </a:lnTo>
                    <a:lnTo>
                      <a:pt x="774" y="0"/>
                    </a:lnTo>
                    <a:lnTo>
                      <a:pt x="825" y="0"/>
                    </a:lnTo>
                    <a:lnTo>
                      <a:pt x="903" y="106"/>
                    </a:lnTo>
                    <a:lnTo>
                      <a:pt x="1009" y="293"/>
                    </a:lnTo>
                    <a:lnTo>
                      <a:pt x="1093" y="451"/>
                    </a:lnTo>
                    <a:lnTo>
                      <a:pt x="1115" y="548"/>
                    </a:lnTo>
                    <a:lnTo>
                      <a:pt x="1124" y="643"/>
                    </a:lnTo>
                    <a:lnTo>
                      <a:pt x="1129" y="712"/>
                    </a:lnTo>
                    <a:lnTo>
                      <a:pt x="1119" y="787"/>
                    </a:lnTo>
                    <a:lnTo>
                      <a:pt x="1083" y="861"/>
                    </a:lnTo>
                    <a:lnTo>
                      <a:pt x="1001" y="974"/>
                    </a:lnTo>
                    <a:lnTo>
                      <a:pt x="958" y="1032"/>
                    </a:lnTo>
                    <a:lnTo>
                      <a:pt x="895" y="1056"/>
                    </a:lnTo>
                    <a:lnTo>
                      <a:pt x="825" y="1068"/>
                    </a:lnTo>
                    <a:lnTo>
                      <a:pt x="784" y="1105"/>
                    </a:lnTo>
                    <a:lnTo>
                      <a:pt x="752" y="1148"/>
                    </a:lnTo>
                    <a:lnTo>
                      <a:pt x="711" y="1191"/>
                    </a:lnTo>
                    <a:lnTo>
                      <a:pt x="651" y="1248"/>
                    </a:lnTo>
                    <a:lnTo>
                      <a:pt x="533" y="1281"/>
                    </a:lnTo>
                    <a:lnTo>
                      <a:pt x="414" y="1291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304141" name="Group 13"/>
            <p:cNvGrpSpPr>
              <a:grpSpLocks/>
            </p:cNvGrpSpPr>
            <p:nvPr/>
          </p:nvGrpSpPr>
          <p:grpSpPr bwMode="auto">
            <a:xfrm>
              <a:off x="1358" y="1545"/>
              <a:ext cx="799" cy="768"/>
              <a:chOff x="1358" y="1545"/>
              <a:chExt cx="799" cy="768"/>
            </a:xfrm>
          </p:grpSpPr>
          <p:grpSp>
            <p:nvGrpSpPr>
              <p:cNvPr id="304142" name="Group 14"/>
              <p:cNvGrpSpPr>
                <a:grpSpLocks/>
              </p:cNvGrpSpPr>
              <p:nvPr/>
            </p:nvGrpSpPr>
            <p:grpSpPr bwMode="auto">
              <a:xfrm>
                <a:off x="1358" y="1545"/>
                <a:ext cx="799" cy="768"/>
                <a:chOff x="1358" y="1545"/>
                <a:chExt cx="799" cy="768"/>
              </a:xfrm>
            </p:grpSpPr>
            <p:sp>
              <p:nvSpPr>
                <p:cNvPr id="304143" name="Freeform 15"/>
                <p:cNvSpPr>
                  <a:spLocks/>
                </p:cNvSpPr>
                <p:nvPr/>
              </p:nvSpPr>
              <p:spPr bwMode="auto">
                <a:xfrm>
                  <a:off x="1358" y="1545"/>
                  <a:ext cx="761" cy="768"/>
                </a:xfrm>
                <a:custGeom>
                  <a:avLst/>
                  <a:gdLst/>
                  <a:ahLst/>
                  <a:cxnLst>
                    <a:cxn ang="0">
                      <a:pos x="86" y="1370"/>
                    </a:cxn>
                    <a:cxn ang="0">
                      <a:pos x="9" y="1291"/>
                    </a:cxn>
                    <a:cxn ang="0">
                      <a:pos x="9" y="1116"/>
                    </a:cxn>
                    <a:cxn ang="0">
                      <a:pos x="86" y="968"/>
                    </a:cxn>
                    <a:cxn ang="0">
                      <a:pos x="178" y="904"/>
                    </a:cxn>
                    <a:cxn ang="0">
                      <a:pos x="221" y="797"/>
                    </a:cxn>
                    <a:cxn ang="0">
                      <a:pos x="270" y="764"/>
                    </a:cxn>
                    <a:cxn ang="0">
                      <a:pos x="417" y="691"/>
                    </a:cxn>
                    <a:cxn ang="0">
                      <a:pos x="325" y="627"/>
                    </a:cxn>
                    <a:cxn ang="0">
                      <a:pos x="306" y="586"/>
                    </a:cxn>
                    <a:cxn ang="0">
                      <a:pos x="307" y="536"/>
                    </a:cxn>
                    <a:cxn ang="0">
                      <a:pos x="381" y="477"/>
                    </a:cxn>
                    <a:cxn ang="0">
                      <a:pos x="294" y="456"/>
                    </a:cxn>
                    <a:cxn ang="0">
                      <a:pos x="178" y="392"/>
                    </a:cxn>
                    <a:cxn ang="0">
                      <a:pos x="137" y="254"/>
                    </a:cxn>
                    <a:cxn ang="0">
                      <a:pos x="170" y="169"/>
                    </a:cxn>
                    <a:cxn ang="0">
                      <a:pos x="258" y="100"/>
                    </a:cxn>
                    <a:cxn ang="0">
                      <a:pos x="427" y="69"/>
                    </a:cxn>
                    <a:cxn ang="0">
                      <a:pos x="641" y="100"/>
                    </a:cxn>
                    <a:cxn ang="0">
                      <a:pos x="775" y="100"/>
                    </a:cxn>
                    <a:cxn ang="0">
                      <a:pos x="963" y="20"/>
                    </a:cxn>
                    <a:cxn ang="0">
                      <a:pos x="1137" y="0"/>
                    </a:cxn>
                    <a:cxn ang="0">
                      <a:pos x="1301" y="48"/>
                    </a:cxn>
                    <a:cxn ang="0">
                      <a:pos x="1411" y="148"/>
                    </a:cxn>
                    <a:cxn ang="0">
                      <a:pos x="1485" y="271"/>
                    </a:cxn>
                    <a:cxn ang="0">
                      <a:pos x="1522" y="413"/>
                    </a:cxn>
                    <a:cxn ang="0">
                      <a:pos x="1485" y="679"/>
                    </a:cxn>
                    <a:cxn ang="0">
                      <a:pos x="1301" y="828"/>
                    </a:cxn>
                    <a:cxn ang="0">
                      <a:pos x="1219" y="947"/>
                    </a:cxn>
                    <a:cxn ang="0">
                      <a:pos x="1223" y="1263"/>
                    </a:cxn>
                    <a:cxn ang="0">
                      <a:pos x="460" y="1536"/>
                    </a:cxn>
                    <a:cxn ang="0">
                      <a:pos x="354" y="1365"/>
                    </a:cxn>
                    <a:cxn ang="0">
                      <a:pos x="147" y="1381"/>
                    </a:cxn>
                  </a:cxnLst>
                  <a:rect l="0" t="0" r="r" b="b"/>
                  <a:pathLst>
                    <a:path w="1522" h="1536">
                      <a:moveTo>
                        <a:pt x="147" y="1381"/>
                      </a:moveTo>
                      <a:lnTo>
                        <a:pt x="86" y="1370"/>
                      </a:lnTo>
                      <a:lnTo>
                        <a:pt x="41" y="1339"/>
                      </a:lnTo>
                      <a:lnTo>
                        <a:pt x="9" y="1291"/>
                      </a:lnTo>
                      <a:lnTo>
                        <a:pt x="0" y="1216"/>
                      </a:lnTo>
                      <a:lnTo>
                        <a:pt x="9" y="1116"/>
                      </a:lnTo>
                      <a:lnTo>
                        <a:pt x="50" y="1024"/>
                      </a:lnTo>
                      <a:lnTo>
                        <a:pt x="86" y="968"/>
                      </a:lnTo>
                      <a:lnTo>
                        <a:pt x="142" y="925"/>
                      </a:lnTo>
                      <a:lnTo>
                        <a:pt x="178" y="904"/>
                      </a:lnTo>
                      <a:lnTo>
                        <a:pt x="197" y="861"/>
                      </a:lnTo>
                      <a:lnTo>
                        <a:pt x="221" y="797"/>
                      </a:lnTo>
                      <a:lnTo>
                        <a:pt x="245" y="773"/>
                      </a:lnTo>
                      <a:lnTo>
                        <a:pt x="270" y="764"/>
                      </a:lnTo>
                      <a:lnTo>
                        <a:pt x="358" y="733"/>
                      </a:lnTo>
                      <a:lnTo>
                        <a:pt x="417" y="691"/>
                      </a:lnTo>
                      <a:lnTo>
                        <a:pt x="464" y="663"/>
                      </a:lnTo>
                      <a:lnTo>
                        <a:pt x="325" y="627"/>
                      </a:lnTo>
                      <a:lnTo>
                        <a:pt x="314" y="607"/>
                      </a:lnTo>
                      <a:lnTo>
                        <a:pt x="306" y="586"/>
                      </a:lnTo>
                      <a:lnTo>
                        <a:pt x="299" y="558"/>
                      </a:lnTo>
                      <a:lnTo>
                        <a:pt x="307" y="536"/>
                      </a:lnTo>
                      <a:lnTo>
                        <a:pt x="349" y="504"/>
                      </a:lnTo>
                      <a:lnTo>
                        <a:pt x="381" y="477"/>
                      </a:lnTo>
                      <a:lnTo>
                        <a:pt x="344" y="472"/>
                      </a:lnTo>
                      <a:lnTo>
                        <a:pt x="294" y="456"/>
                      </a:lnTo>
                      <a:lnTo>
                        <a:pt x="225" y="435"/>
                      </a:lnTo>
                      <a:lnTo>
                        <a:pt x="178" y="392"/>
                      </a:lnTo>
                      <a:lnTo>
                        <a:pt x="151" y="333"/>
                      </a:lnTo>
                      <a:lnTo>
                        <a:pt x="137" y="254"/>
                      </a:lnTo>
                      <a:lnTo>
                        <a:pt x="147" y="207"/>
                      </a:lnTo>
                      <a:lnTo>
                        <a:pt x="170" y="169"/>
                      </a:lnTo>
                      <a:lnTo>
                        <a:pt x="207" y="133"/>
                      </a:lnTo>
                      <a:lnTo>
                        <a:pt x="258" y="100"/>
                      </a:lnTo>
                      <a:lnTo>
                        <a:pt x="340" y="79"/>
                      </a:lnTo>
                      <a:lnTo>
                        <a:pt x="427" y="69"/>
                      </a:lnTo>
                      <a:lnTo>
                        <a:pt x="550" y="74"/>
                      </a:lnTo>
                      <a:lnTo>
                        <a:pt x="641" y="100"/>
                      </a:lnTo>
                      <a:lnTo>
                        <a:pt x="714" y="121"/>
                      </a:lnTo>
                      <a:lnTo>
                        <a:pt x="775" y="100"/>
                      </a:lnTo>
                      <a:lnTo>
                        <a:pt x="885" y="69"/>
                      </a:lnTo>
                      <a:lnTo>
                        <a:pt x="963" y="20"/>
                      </a:lnTo>
                      <a:lnTo>
                        <a:pt x="1045" y="0"/>
                      </a:lnTo>
                      <a:lnTo>
                        <a:pt x="1137" y="0"/>
                      </a:lnTo>
                      <a:lnTo>
                        <a:pt x="1223" y="15"/>
                      </a:lnTo>
                      <a:lnTo>
                        <a:pt x="1301" y="48"/>
                      </a:lnTo>
                      <a:lnTo>
                        <a:pt x="1356" y="90"/>
                      </a:lnTo>
                      <a:lnTo>
                        <a:pt x="1411" y="148"/>
                      </a:lnTo>
                      <a:lnTo>
                        <a:pt x="1458" y="202"/>
                      </a:lnTo>
                      <a:lnTo>
                        <a:pt x="1485" y="271"/>
                      </a:lnTo>
                      <a:lnTo>
                        <a:pt x="1503" y="330"/>
                      </a:lnTo>
                      <a:lnTo>
                        <a:pt x="1522" y="413"/>
                      </a:lnTo>
                      <a:lnTo>
                        <a:pt x="1522" y="546"/>
                      </a:lnTo>
                      <a:lnTo>
                        <a:pt x="1485" y="679"/>
                      </a:lnTo>
                      <a:lnTo>
                        <a:pt x="1421" y="781"/>
                      </a:lnTo>
                      <a:lnTo>
                        <a:pt x="1301" y="828"/>
                      </a:lnTo>
                      <a:lnTo>
                        <a:pt x="1251" y="883"/>
                      </a:lnTo>
                      <a:lnTo>
                        <a:pt x="1219" y="947"/>
                      </a:lnTo>
                      <a:lnTo>
                        <a:pt x="1215" y="1045"/>
                      </a:lnTo>
                      <a:lnTo>
                        <a:pt x="1223" y="1263"/>
                      </a:lnTo>
                      <a:lnTo>
                        <a:pt x="1201" y="1526"/>
                      </a:lnTo>
                      <a:lnTo>
                        <a:pt x="460" y="1536"/>
                      </a:lnTo>
                      <a:lnTo>
                        <a:pt x="423" y="1403"/>
                      </a:lnTo>
                      <a:lnTo>
                        <a:pt x="354" y="1365"/>
                      </a:lnTo>
                      <a:lnTo>
                        <a:pt x="229" y="1370"/>
                      </a:lnTo>
                      <a:lnTo>
                        <a:pt x="147" y="1381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04144" name="Freeform 16"/>
                <p:cNvSpPr>
                  <a:spLocks/>
                </p:cNvSpPr>
                <p:nvPr/>
              </p:nvSpPr>
              <p:spPr bwMode="auto">
                <a:xfrm>
                  <a:off x="1661" y="1639"/>
                  <a:ext cx="87" cy="44"/>
                </a:xfrm>
                <a:custGeom>
                  <a:avLst/>
                  <a:gdLst/>
                  <a:ahLst/>
                  <a:cxnLst>
                    <a:cxn ang="0">
                      <a:pos x="53" y="13"/>
                    </a:cxn>
                    <a:cxn ang="0">
                      <a:pos x="96" y="38"/>
                    </a:cxn>
                    <a:cxn ang="0">
                      <a:pos x="174" y="0"/>
                    </a:cxn>
                    <a:cxn ang="0">
                      <a:pos x="91" y="89"/>
                    </a:cxn>
                    <a:cxn ang="0">
                      <a:pos x="57" y="84"/>
                    </a:cxn>
                    <a:cxn ang="0">
                      <a:pos x="9" y="56"/>
                    </a:cxn>
                    <a:cxn ang="0">
                      <a:pos x="0" y="33"/>
                    </a:cxn>
                    <a:cxn ang="0">
                      <a:pos x="9" y="16"/>
                    </a:cxn>
                    <a:cxn ang="0">
                      <a:pos x="31" y="7"/>
                    </a:cxn>
                    <a:cxn ang="0">
                      <a:pos x="53" y="13"/>
                    </a:cxn>
                  </a:cxnLst>
                  <a:rect l="0" t="0" r="r" b="b"/>
                  <a:pathLst>
                    <a:path w="174" h="89">
                      <a:moveTo>
                        <a:pt x="53" y="13"/>
                      </a:moveTo>
                      <a:lnTo>
                        <a:pt x="96" y="38"/>
                      </a:lnTo>
                      <a:lnTo>
                        <a:pt x="174" y="0"/>
                      </a:lnTo>
                      <a:lnTo>
                        <a:pt x="91" y="89"/>
                      </a:lnTo>
                      <a:lnTo>
                        <a:pt x="57" y="84"/>
                      </a:lnTo>
                      <a:lnTo>
                        <a:pt x="9" y="56"/>
                      </a:lnTo>
                      <a:lnTo>
                        <a:pt x="0" y="33"/>
                      </a:lnTo>
                      <a:lnTo>
                        <a:pt x="9" y="16"/>
                      </a:lnTo>
                      <a:lnTo>
                        <a:pt x="31" y="7"/>
                      </a:lnTo>
                      <a:lnTo>
                        <a:pt x="5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04145" name="Freeform 17"/>
                <p:cNvSpPr>
                  <a:spLocks/>
                </p:cNvSpPr>
                <p:nvPr/>
              </p:nvSpPr>
              <p:spPr bwMode="auto">
                <a:xfrm>
                  <a:off x="1590" y="1828"/>
                  <a:ext cx="22" cy="94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23" y="11"/>
                    </a:cxn>
                    <a:cxn ang="0">
                      <a:pos x="13" y="28"/>
                    </a:cxn>
                    <a:cxn ang="0">
                      <a:pos x="6" y="46"/>
                    </a:cxn>
                    <a:cxn ang="0">
                      <a:pos x="0" y="67"/>
                    </a:cxn>
                    <a:cxn ang="0">
                      <a:pos x="0" y="95"/>
                    </a:cxn>
                    <a:cxn ang="0">
                      <a:pos x="1" y="113"/>
                    </a:cxn>
                    <a:cxn ang="0">
                      <a:pos x="6" y="135"/>
                    </a:cxn>
                    <a:cxn ang="0">
                      <a:pos x="15" y="157"/>
                    </a:cxn>
                    <a:cxn ang="0">
                      <a:pos x="24" y="169"/>
                    </a:cxn>
                    <a:cxn ang="0">
                      <a:pos x="34" y="182"/>
                    </a:cxn>
                    <a:cxn ang="0">
                      <a:pos x="44" y="187"/>
                    </a:cxn>
                  </a:cxnLst>
                  <a:rect l="0" t="0" r="r" b="b"/>
                  <a:pathLst>
                    <a:path w="44" h="187">
                      <a:moveTo>
                        <a:pt x="30" y="0"/>
                      </a:moveTo>
                      <a:lnTo>
                        <a:pt x="23" y="11"/>
                      </a:lnTo>
                      <a:lnTo>
                        <a:pt x="13" y="28"/>
                      </a:lnTo>
                      <a:lnTo>
                        <a:pt x="6" y="46"/>
                      </a:lnTo>
                      <a:lnTo>
                        <a:pt x="0" y="67"/>
                      </a:lnTo>
                      <a:lnTo>
                        <a:pt x="0" y="95"/>
                      </a:lnTo>
                      <a:lnTo>
                        <a:pt x="1" y="113"/>
                      </a:lnTo>
                      <a:lnTo>
                        <a:pt x="6" y="135"/>
                      </a:lnTo>
                      <a:lnTo>
                        <a:pt x="15" y="157"/>
                      </a:lnTo>
                      <a:lnTo>
                        <a:pt x="24" y="169"/>
                      </a:lnTo>
                      <a:lnTo>
                        <a:pt x="34" y="182"/>
                      </a:lnTo>
                      <a:lnTo>
                        <a:pt x="44" y="18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04146" name="Freeform 18"/>
                <p:cNvSpPr>
                  <a:spLocks/>
                </p:cNvSpPr>
                <p:nvPr/>
              </p:nvSpPr>
              <p:spPr bwMode="auto">
                <a:xfrm>
                  <a:off x="1718" y="1621"/>
                  <a:ext cx="439" cy="402"/>
                </a:xfrm>
                <a:custGeom>
                  <a:avLst/>
                  <a:gdLst/>
                  <a:ahLst/>
                  <a:cxnLst>
                    <a:cxn ang="0">
                      <a:pos x="21" y="206"/>
                    </a:cxn>
                    <a:cxn ang="0">
                      <a:pos x="7" y="259"/>
                    </a:cxn>
                    <a:cxn ang="0">
                      <a:pos x="0" y="288"/>
                    </a:cxn>
                    <a:cxn ang="0">
                      <a:pos x="51" y="321"/>
                    </a:cxn>
                    <a:cxn ang="0">
                      <a:pos x="85" y="331"/>
                    </a:cxn>
                    <a:cxn ang="0">
                      <a:pos x="133" y="315"/>
                    </a:cxn>
                    <a:cxn ang="0">
                      <a:pos x="164" y="310"/>
                    </a:cxn>
                    <a:cxn ang="0">
                      <a:pos x="209" y="313"/>
                    </a:cxn>
                    <a:cxn ang="0">
                      <a:pos x="246" y="326"/>
                    </a:cxn>
                    <a:cxn ang="0">
                      <a:pos x="264" y="347"/>
                    </a:cxn>
                    <a:cxn ang="0">
                      <a:pos x="278" y="379"/>
                    </a:cxn>
                    <a:cxn ang="0">
                      <a:pos x="287" y="421"/>
                    </a:cxn>
                    <a:cxn ang="0">
                      <a:pos x="285" y="475"/>
                    </a:cxn>
                    <a:cxn ang="0">
                      <a:pos x="271" y="544"/>
                    </a:cxn>
                    <a:cxn ang="0">
                      <a:pos x="237" y="608"/>
                    </a:cxn>
                    <a:cxn ang="0">
                      <a:pos x="202" y="651"/>
                    </a:cxn>
                    <a:cxn ang="0">
                      <a:pos x="177" y="680"/>
                    </a:cxn>
                    <a:cxn ang="0">
                      <a:pos x="147" y="702"/>
                    </a:cxn>
                    <a:cxn ang="0">
                      <a:pos x="120" y="728"/>
                    </a:cxn>
                    <a:cxn ang="0">
                      <a:pos x="106" y="733"/>
                    </a:cxn>
                    <a:cxn ang="0">
                      <a:pos x="161" y="749"/>
                    </a:cxn>
                    <a:cxn ang="0">
                      <a:pos x="246" y="767"/>
                    </a:cxn>
                    <a:cxn ang="0">
                      <a:pos x="348" y="779"/>
                    </a:cxn>
                    <a:cxn ang="0">
                      <a:pos x="447" y="782"/>
                    </a:cxn>
                    <a:cxn ang="0">
                      <a:pos x="536" y="795"/>
                    </a:cxn>
                    <a:cxn ang="0">
                      <a:pos x="582" y="803"/>
                    </a:cxn>
                    <a:cxn ang="0">
                      <a:pos x="621" y="803"/>
                    </a:cxn>
                    <a:cxn ang="0">
                      <a:pos x="657" y="795"/>
                    </a:cxn>
                    <a:cxn ang="0">
                      <a:pos x="704" y="762"/>
                    </a:cxn>
                    <a:cxn ang="0">
                      <a:pos x="749" y="702"/>
                    </a:cxn>
                    <a:cxn ang="0">
                      <a:pos x="804" y="621"/>
                    </a:cxn>
                    <a:cxn ang="0">
                      <a:pos x="851" y="552"/>
                    </a:cxn>
                    <a:cxn ang="0">
                      <a:pos x="869" y="497"/>
                    </a:cxn>
                    <a:cxn ang="0">
                      <a:pos x="878" y="443"/>
                    </a:cxn>
                    <a:cxn ang="0">
                      <a:pos x="876" y="385"/>
                    </a:cxn>
                    <a:cxn ang="0">
                      <a:pos x="854" y="329"/>
                    </a:cxn>
                    <a:cxn ang="0">
                      <a:pos x="830" y="270"/>
                    </a:cxn>
                    <a:cxn ang="0">
                      <a:pos x="804" y="228"/>
                    </a:cxn>
                    <a:cxn ang="0">
                      <a:pos x="792" y="211"/>
                    </a:cxn>
                    <a:cxn ang="0">
                      <a:pos x="749" y="223"/>
                    </a:cxn>
                    <a:cxn ang="0">
                      <a:pos x="707" y="254"/>
                    </a:cxn>
                    <a:cxn ang="0">
                      <a:pos x="671" y="283"/>
                    </a:cxn>
                    <a:cxn ang="0">
                      <a:pos x="660" y="283"/>
                    </a:cxn>
                    <a:cxn ang="0">
                      <a:pos x="633" y="272"/>
                    </a:cxn>
                    <a:cxn ang="0">
                      <a:pos x="602" y="251"/>
                    </a:cxn>
                    <a:cxn ang="0">
                      <a:pos x="584" y="233"/>
                    </a:cxn>
                    <a:cxn ang="0">
                      <a:pos x="547" y="185"/>
                    </a:cxn>
                    <a:cxn ang="0">
                      <a:pos x="509" y="119"/>
                    </a:cxn>
                    <a:cxn ang="0">
                      <a:pos x="476" y="72"/>
                    </a:cxn>
                    <a:cxn ang="0">
                      <a:pos x="430" y="24"/>
                    </a:cxn>
                    <a:cxn ang="0">
                      <a:pos x="386" y="0"/>
                    </a:cxn>
                    <a:cxn ang="0">
                      <a:pos x="345" y="0"/>
                    </a:cxn>
                    <a:cxn ang="0">
                      <a:pos x="311" y="0"/>
                    </a:cxn>
                    <a:cxn ang="0">
                      <a:pos x="276" y="11"/>
                    </a:cxn>
                    <a:cxn ang="0">
                      <a:pos x="230" y="32"/>
                    </a:cxn>
                    <a:cxn ang="0">
                      <a:pos x="206" y="59"/>
                    </a:cxn>
                    <a:cxn ang="0">
                      <a:pos x="168" y="90"/>
                    </a:cxn>
                    <a:cxn ang="0">
                      <a:pos x="136" y="128"/>
                    </a:cxn>
                    <a:cxn ang="0">
                      <a:pos x="102" y="154"/>
                    </a:cxn>
                    <a:cxn ang="0">
                      <a:pos x="62" y="187"/>
                    </a:cxn>
                    <a:cxn ang="0">
                      <a:pos x="21" y="206"/>
                    </a:cxn>
                  </a:cxnLst>
                  <a:rect l="0" t="0" r="r" b="b"/>
                  <a:pathLst>
                    <a:path w="878" h="803">
                      <a:moveTo>
                        <a:pt x="21" y="206"/>
                      </a:moveTo>
                      <a:lnTo>
                        <a:pt x="7" y="259"/>
                      </a:lnTo>
                      <a:lnTo>
                        <a:pt x="0" y="288"/>
                      </a:lnTo>
                      <a:lnTo>
                        <a:pt x="51" y="321"/>
                      </a:lnTo>
                      <a:lnTo>
                        <a:pt x="85" y="331"/>
                      </a:lnTo>
                      <a:lnTo>
                        <a:pt x="133" y="315"/>
                      </a:lnTo>
                      <a:lnTo>
                        <a:pt x="164" y="310"/>
                      </a:lnTo>
                      <a:lnTo>
                        <a:pt x="209" y="313"/>
                      </a:lnTo>
                      <a:lnTo>
                        <a:pt x="246" y="326"/>
                      </a:lnTo>
                      <a:lnTo>
                        <a:pt x="264" y="347"/>
                      </a:lnTo>
                      <a:lnTo>
                        <a:pt x="278" y="379"/>
                      </a:lnTo>
                      <a:lnTo>
                        <a:pt x="287" y="421"/>
                      </a:lnTo>
                      <a:lnTo>
                        <a:pt x="285" y="475"/>
                      </a:lnTo>
                      <a:lnTo>
                        <a:pt x="271" y="544"/>
                      </a:lnTo>
                      <a:lnTo>
                        <a:pt x="237" y="608"/>
                      </a:lnTo>
                      <a:lnTo>
                        <a:pt x="202" y="651"/>
                      </a:lnTo>
                      <a:lnTo>
                        <a:pt x="177" y="680"/>
                      </a:lnTo>
                      <a:lnTo>
                        <a:pt x="147" y="702"/>
                      </a:lnTo>
                      <a:lnTo>
                        <a:pt x="120" y="728"/>
                      </a:lnTo>
                      <a:lnTo>
                        <a:pt x="106" y="733"/>
                      </a:lnTo>
                      <a:lnTo>
                        <a:pt x="161" y="749"/>
                      </a:lnTo>
                      <a:lnTo>
                        <a:pt x="246" y="767"/>
                      </a:lnTo>
                      <a:lnTo>
                        <a:pt x="348" y="779"/>
                      </a:lnTo>
                      <a:lnTo>
                        <a:pt x="447" y="782"/>
                      </a:lnTo>
                      <a:lnTo>
                        <a:pt x="536" y="795"/>
                      </a:lnTo>
                      <a:lnTo>
                        <a:pt x="582" y="803"/>
                      </a:lnTo>
                      <a:lnTo>
                        <a:pt x="621" y="803"/>
                      </a:lnTo>
                      <a:lnTo>
                        <a:pt x="657" y="795"/>
                      </a:lnTo>
                      <a:lnTo>
                        <a:pt x="704" y="762"/>
                      </a:lnTo>
                      <a:lnTo>
                        <a:pt x="749" y="702"/>
                      </a:lnTo>
                      <a:lnTo>
                        <a:pt x="804" y="621"/>
                      </a:lnTo>
                      <a:lnTo>
                        <a:pt x="851" y="552"/>
                      </a:lnTo>
                      <a:lnTo>
                        <a:pt x="869" y="497"/>
                      </a:lnTo>
                      <a:lnTo>
                        <a:pt x="878" y="443"/>
                      </a:lnTo>
                      <a:lnTo>
                        <a:pt x="876" y="385"/>
                      </a:lnTo>
                      <a:lnTo>
                        <a:pt x="854" y="329"/>
                      </a:lnTo>
                      <a:lnTo>
                        <a:pt x="830" y="270"/>
                      </a:lnTo>
                      <a:lnTo>
                        <a:pt x="804" y="228"/>
                      </a:lnTo>
                      <a:lnTo>
                        <a:pt x="792" y="211"/>
                      </a:lnTo>
                      <a:lnTo>
                        <a:pt x="749" y="223"/>
                      </a:lnTo>
                      <a:lnTo>
                        <a:pt x="707" y="254"/>
                      </a:lnTo>
                      <a:lnTo>
                        <a:pt x="671" y="283"/>
                      </a:lnTo>
                      <a:lnTo>
                        <a:pt x="660" y="283"/>
                      </a:lnTo>
                      <a:lnTo>
                        <a:pt x="633" y="272"/>
                      </a:lnTo>
                      <a:lnTo>
                        <a:pt x="602" y="251"/>
                      </a:lnTo>
                      <a:lnTo>
                        <a:pt x="584" y="233"/>
                      </a:lnTo>
                      <a:lnTo>
                        <a:pt x="547" y="185"/>
                      </a:lnTo>
                      <a:lnTo>
                        <a:pt x="509" y="119"/>
                      </a:lnTo>
                      <a:lnTo>
                        <a:pt x="476" y="72"/>
                      </a:lnTo>
                      <a:lnTo>
                        <a:pt x="430" y="24"/>
                      </a:lnTo>
                      <a:lnTo>
                        <a:pt x="386" y="0"/>
                      </a:lnTo>
                      <a:lnTo>
                        <a:pt x="345" y="0"/>
                      </a:lnTo>
                      <a:lnTo>
                        <a:pt x="311" y="0"/>
                      </a:lnTo>
                      <a:lnTo>
                        <a:pt x="276" y="11"/>
                      </a:lnTo>
                      <a:lnTo>
                        <a:pt x="230" y="32"/>
                      </a:lnTo>
                      <a:lnTo>
                        <a:pt x="206" y="59"/>
                      </a:lnTo>
                      <a:lnTo>
                        <a:pt x="168" y="90"/>
                      </a:lnTo>
                      <a:lnTo>
                        <a:pt x="136" y="128"/>
                      </a:lnTo>
                      <a:lnTo>
                        <a:pt x="102" y="154"/>
                      </a:lnTo>
                      <a:lnTo>
                        <a:pt x="62" y="187"/>
                      </a:lnTo>
                      <a:lnTo>
                        <a:pt x="21" y="206"/>
                      </a:lnTo>
                      <a:close/>
                    </a:path>
                  </a:pathLst>
                </a:custGeom>
                <a:solidFill>
                  <a:srgbClr val="804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</p:grpSp>
          <p:sp>
            <p:nvSpPr>
              <p:cNvPr id="304147" name="Freeform 19"/>
              <p:cNvSpPr>
                <a:spLocks/>
              </p:cNvSpPr>
              <p:nvPr/>
            </p:nvSpPr>
            <p:spPr bwMode="auto">
              <a:xfrm>
                <a:off x="1533" y="1994"/>
                <a:ext cx="475" cy="172"/>
              </a:xfrm>
              <a:custGeom>
                <a:avLst/>
                <a:gdLst/>
                <a:ahLst/>
                <a:cxnLst>
                  <a:cxn ang="0">
                    <a:pos x="0" y="345"/>
                  </a:cxn>
                  <a:cxn ang="0">
                    <a:pos x="46" y="255"/>
                  </a:cxn>
                  <a:cxn ang="0">
                    <a:pos x="97" y="174"/>
                  </a:cxn>
                  <a:cxn ang="0">
                    <a:pos x="155" y="117"/>
                  </a:cxn>
                  <a:cxn ang="0">
                    <a:pos x="256" y="53"/>
                  </a:cxn>
                  <a:cxn ang="0">
                    <a:pos x="384" y="17"/>
                  </a:cxn>
                  <a:cxn ang="0">
                    <a:pos x="531" y="5"/>
                  </a:cxn>
                  <a:cxn ang="0">
                    <a:pos x="647" y="0"/>
                  </a:cxn>
                  <a:cxn ang="0">
                    <a:pos x="794" y="0"/>
                  </a:cxn>
                  <a:cxn ang="0">
                    <a:pos x="874" y="10"/>
                  </a:cxn>
                  <a:cxn ang="0">
                    <a:pos x="888" y="38"/>
                  </a:cxn>
                  <a:cxn ang="0">
                    <a:pos x="929" y="148"/>
                  </a:cxn>
                  <a:cxn ang="0">
                    <a:pos x="952" y="233"/>
                  </a:cxn>
                  <a:cxn ang="0">
                    <a:pos x="0" y="345"/>
                  </a:cxn>
                </a:cxnLst>
                <a:rect l="0" t="0" r="r" b="b"/>
                <a:pathLst>
                  <a:path w="952" h="345">
                    <a:moveTo>
                      <a:pt x="0" y="345"/>
                    </a:moveTo>
                    <a:lnTo>
                      <a:pt x="46" y="255"/>
                    </a:lnTo>
                    <a:lnTo>
                      <a:pt x="97" y="174"/>
                    </a:lnTo>
                    <a:lnTo>
                      <a:pt x="155" y="117"/>
                    </a:lnTo>
                    <a:lnTo>
                      <a:pt x="256" y="53"/>
                    </a:lnTo>
                    <a:lnTo>
                      <a:pt x="384" y="17"/>
                    </a:lnTo>
                    <a:lnTo>
                      <a:pt x="531" y="5"/>
                    </a:lnTo>
                    <a:lnTo>
                      <a:pt x="647" y="0"/>
                    </a:lnTo>
                    <a:lnTo>
                      <a:pt x="794" y="0"/>
                    </a:lnTo>
                    <a:lnTo>
                      <a:pt x="874" y="10"/>
                    </a:lnTo>
                    <a:lnTo>
                      <a:pt x="888" y="38"/>
                    </a:lnTo>
                    <a:lnTo>
                      <a:pt x="929" y="148"/>
                    </a:lnTo>
                    <a:lnTo>
                      <a:pt x="952" y="233"/>
                    </a:lnTo>
                    <a:lnTo>
                      <a:pt x="0" y="3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304148" name="Group 20"/>
            <p:cNvGrpSpPr>
              <a:grpSpLocks/>
            </p:cNvGrpSpPr>
            <p:nvPr/>
          </p:nvGrpSpPr>
          <p:grpSpPr bwMode="auto">
            <a:xfrm>
              <a:off x="841" y="2720"/>
              <a:ext cx="1433" cy="1209"/>
              <a:chOff x="841" y="2720"/>
              <a:chExt cx="1433" cy="1209"/>
            </a:xfrm>
          </p:grpSpPr>
          <p:grpSp>
            <p:nvGrpSpPr>
              <p:cNvPr id="304149" name="Group 21"/>
              <p:cNvGrpSpPr>
                <a:grpSpLocks/>
              </p:cNvGrpSpPr>
              <p:nvPr/>
            </p:nvGrpSpPr>
            <p:grpSpPr bwMode="auto">
              <a:xfrm>
                <a:off x="841" y="3568"/>
                <a:ext cx="1290" cy="361"/>
                <a:chOff x="841" y="3568"/>
                <a:chExt cx="1290" cy="361"/>
              </a:xfrm>
            </p:grpSpPr>
            <p:sp>
              <p:nvSpPr>
                <p:cNvPr id="304150" name="Freeform 22"/>
                <p:cNvSpPr>
                  <a:spLocks/>
                </p:cNvSpPr>
                <p:nvPr/>
              </p:nvSpPr>
              <p:spPr bwMode="auto">
                <a:xfrm>
                  <a:off x="1211" y="3568"/>
                  <a:ext cx="920" cy="297"/>
                </a:xfrm>
                <a:custGeom>
                  <a:avLst/>
                  <a:gdLst/>
                  <a:ahLst/>
                  <a:cxnLst>
                    <a:cxn ang="0">
                      <a:pos x="335" y="77"/>
                    </a:cxn>
                    <a:cxn ang="0">
                      <a:pos x="214" y="148"/>
                    </a:cxn>
                    <a:cxn ang="0">
                      <a:pos x="127" y="191"/>
                    </a:cxn>
                    <a:cxn ang="0">
                      <a:pos x="68" y="242"/>
                    </a:cxn>
                    <a:cxn ang="0">
                      <a:pos x="18" y="284"/>
                    </a:cxn>
                    <a:cxn ang="0">
                      <a:pos x="0" y="327"/>
                    </a:cxn>
                    <a:cxn ang="0">
                      <a:pos x="7" y="402"/>
                    </a:cxn>
                    <a:cxn ang="0">
                      <a:pos x="31" y="453"/>
                    </a:cxn>
                    <a:cxn ang="0">
                      <a:pos x="68" y="488"/>
                    </a:cxn>
                    <a:cxn ang="0">
                      <a:pos x="117" y="517"/>
                    </a:cxn>
                    <a:cxn ang="0">
                      <a:pos x="219" y="524"/>
                    </a:cxn>
                    <a:cxn ang="0">
                      <a:pos x="390" y="530"/>
                    </a:cxn>
                    <a:cxn ang="0">
                      <a:pos x="666" y="502"/>
                    </a:cxn>
                    <a:cxn ang="0">
                      <a:pos x="959" y="438"/>
                    </a:cxn>
                    <a:cxn ang="0">
                      <a:pos x="1161" y="411"/>
                    </a:cxn>
                    <a:cxn ang="0">
                      <a:pos x="1266" y="391"/>
                    </a:cxn>
                    <a:cxn ang="0">
                      <a:pos x="1260" y="566"/>
                    </a:cxn>
                    <a:cxn ang="0">
                      <a:pos x="1387" y="594"/>
                    </a:cxn>
                    <a:cxn ang="0">
                      <a:pos x="1613" y="594"/>
                    </a:cxn>
                    <a:cxn ang="0">
                      <a:pos x="1705" y="594"/>
                    </a:cxn>
                    <a:cxn ang="0">
                      <a:pos x="1753" y="566"/>
                    </a:cxn>
                    <a:cxn ang="0">
                      <a:pos x="1779" y="530"/>
                    </a:cxn>
                    <a:cxn ang="0">
                      <a:pos x="1834" y="488"/>
                    </a:cxn>
                    <a:cxn ang="0">
                      <a:pos x="1840" y="445"/>
                    </a:cxn>
                    <a:cxn ang="0">
                      <a:pos x="1840" y="220"/>
                    </a:cxn>
                    <a:cxn ang="0">
                      <a:pos x="1827" y="114"/>
                    </a:cxn>
                    <a:cxn ang="0">
                      <a:pos x="1784" y="14"/>
                    </a:cxn>
                    <a:cxn ang="0">
                      <a:pos x="1577" y="71"/>
                    </a:cxn>
                    <a:cxn ang="0">
                      <a:pos x="1321" y="71"/>
                    </a:cxn>
                    <a:cxn ang="0">
                      <a:pos x="1179" y="56"/>
                    </a:cxn>
                    <a:cxn ang="0">
                      <a:pos x="1100" y="0"/>
                    </a:cxn>
                    <a:cxn ang="0">
                      <a:pos x="947" y="0"/>
                    </a:cxn>
                    <a:cxn ang="0">
                      <a:pos x="605" y="28"/>
                    </a:cxn>
                    <a:cxn ang="0">
                      <a:pos x="335" y="77"/>
                    </a:cxn>
                  </a:cxnLst>
                  <a:rect l="0" t="0" r="r" b="b"/>
                  <a:pathLst>
                    <a:path w="1840" h="594">
                      <a:moveTo>
                        <a:pt x="335" y="77"/>
                      </a:moveTo>
                      <a:lnTo>
                        <a:pt x="214" y="148"/>
                      </a:lnTo>
                      <a:lnTo>
                        <a:pt x="127" y="191"/>
                      </a:lnTo>
                      <a:lnTo>
                        <a:pt x="68" y="242"/>
                      </a:lnTo>
                      <a:lnTo>
                        <a:pt x="18" y="284"/>
                      </a:lnTo>
                      <a:lnTo>
                        <a:pt x="0" y="327"/>
                      </a:lnTo>
                      <a:lnTo>
                        <a:pt x="7" y="402"/>
                      </a:lnTo>
                      <a:lnTo>
                        <a:pt x="31" y="453"/>
                      </a:lnTo>
                      <a:lnTo>
                        <a:pt x="68" y="488"/>
                      </a:lnTo>
                      <a:lnTo>
                        <a:pt x="117" y="517"/>
                      </a:lnTo>
                      <a:lnTo>
                        <a:pt x="219" y="524"/>
                      </a:lnTo>
                      <a:lnTo>
                        <a:pt x="390" y="530"/>
                      </a:lnTo>
                      <a:lnTo>
                        <a:pt x="666" y="502"/>
                      </a:lnTo>
                      <a:lnTo>
                        <a:pt x="959" y="438"/>
                      </a:lnTo>
                      <a:lnTo>
                        <a:pt x="1161" y="411"/>
                      </a:lnTo>
                      <a:lnTo>
                        <a:pt x="1266" y="391"/>
                      </a:lnTo>
                      <a:lnTo>
                        <a:pt x="1260" y="566"/>
                      </a:lnTo>
                      <a:lnTo>
                        <a:pt x="1387" y="594"/>
                      </a:lnTo>
                      <a:lnTo>
                        <a:pt x="1613" y="594"/>
                      </a:lnTo>
                      <a:lnTo>
                        <a:pt x="1705" y="594"/>
                      </a:lnTo>
                      <a:lnTo>
                        <a:pt x="1753" y="566"/>
                      </a:lnTo>
                      <a:lnTo>
                        <a:pt x="1779" y="530"/>
                      </a:lnTo>
                      <a:lnTo>
                        <a:pt x="1834" y="488"/>
                      </a:lnTo>
                      <a:lnTo>
                        <a:pt x="1840" y="445"/>
                      </a:lnTo>
                      <a:lnTo>
                        <a:pt x="1840" y="220"/>
                      </a:lnTo>
                      <a:lnTo>
                        <a:pt x="1827" y="114"/>
                      </a:lnTo>
                      <a:lnTo>
                        <a:pt x="1784" y="14"/>
                      </a:lnTo>
                      <a:lnTo>
                        <a:pt x="1577" y="71"/>
                      </a:lnTo>
                      <a:lnTo>
                        <a:pt x="1321" y="71"/>
                      </a:lnTo>
                      <a:lnTo>
                        <a:pt x="1179" y="56"/>
                      </a:lnTo>
                      <a:lnTo>
                        <a:pt x="1100" y="0"/>
                      </a:lnTo>
                      <a:lnTo>
                        <a:pt x="947" y="0"/>
                      </a:lnTo>
                      <a:lnTo>
                        <a:pt x="605" y="28"/>
                      </a:lnTo>
                      <a:lnTo>
                        <a:pt x="335" y="77"/>
                      </a:lnTo>
                      <a:close/>
                    </a:path>
                  </a:pathLst>
                </a:custGeom>
                <a:solidFill>
                  <a:srgbClr val="603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04151" name="Freeform 23"/>
                <p:cNvSpPr>
                  <a:spLocks/>
                </p:cNvSpPr>
                <p:nvPr/>
              </p:nvSpPr>
              <p:spPr bwMode="auto">
                <a:xfrm>
                  <a:off x="841" y="3631"/>
                  <a:ext cx="920" cy="298"/>
                </a:xfrm>
                <a:custGeom>
                  <a:avLst/>
                  <a:gdLst/>
                  <a:ahLst/>
                  <a:cxnLst>
                    <a:cxn ang="0">
                      <a:pos x="335" y="78"/>
                    </a:cxn>
                    <a:cxn ang="0">
                      <a:pos x="213" y="149"/>
                    </a:cxn>
                    <a:cxn ang="0">
                      <a:pos x="128" y="192"/>
                    </a:cxn>
                    <a:cxn ang="0">
                      <a:pos x="68" y="242"/>
                    </a:cxn>
                    <a:cxn ang="0">
                      <a:pos x="18" y="284"/>
                    </a:cxn>
                    <a:cxn ang="0">
                      <a:pos x="0" y="326"/>
                    </a:cxn>
                    <a:cxn ang="0">
                      <a:pos x="5" y="403"/>
                    </a:cxn>
                    <a:cxn ang="0">
                      <a:pos x="31" y="454"/>
                    </a:cxn>
                    <a:cxn ang="0">
                      <a:pos x="68" y="489"/>
                    </a:cxn>
                    <a:cxn ang="0">
                      <a:pos x="116" y="518"/>
                    </a:cxn>
                    <a:cxn ang="0">
                      <a:pos x="219" y="525"/>
                    </a:cxn>
                    <a:cxn ang="0">
                      <a:pos x="390" y="531"/>
                    </a:cxn>
                    <a:cxn ang="0">
                      <a:pos x="666" y="503"/>
                    </a:cxn>
                    <a:cxn ang="0">
                      <a:pos x="958" y="439"/>
                    </a:cxn>
                    <a:cxn ang="0">
                      <a:pos x="1160" y="411"/>
                    </a:cxn>
                    <a:cxn ang="0">
                      <a:pos x="1265" y="390"/>
                    </a:cxn>
                    <a:cxn ang="0">
                      <a:pos x="1258" y="567"/>
                    </a:cxn>
                    <a:cxn ang="0">
                      <a:pos x="1387" y="595"/>
                    </a:cxn>
                    <a:cxn ang="0">
                      <a:pos x="1613" y="595"/>
                    </a:cxn>
                    <a:cxn ang="0">
                      <a:pos x="1705" y="595"/>
                    </a:cxn>
                    <a:cxn ang="0">
                      <a:pos x="1753" y="567"/>
                    </a:cxn>
                    <a:cxn ang="0">
                      <a:pos x="1778" y="531"/>
                    </a:cxn>
                    <a:cxn ang="0">
                      <a:pos x="1833" y="489"/>
                    </a:cxn>
                    <a:cxn ang="0">
                      <a:pos x="1839" y="446"/>
                    </a:cxn>
                    <a:cxn ang="0">
                      <a:pos x="1839" y="221"/>
                    </a:cxn>
                    <a:cxn ang="0">
                      <a:pos x="1826" y="115"/>
                    </a:cxn>
                    <a:cxn ang="0">
                      <a:pos x="1784" y="14"/>
                    </a:cxn>
                    <a:cxn ang="0">
                      <a:pos x="1576" y="72"/>
                    </a:cxn>
                    <a:cxn ang="0">
                      <a:pos x="1320" y="72"/>
                    </a:cxn>
                    <a:cxn ang="0">
                      <a:pos x="1179" y="57"/>
                    </a:cxn>
                    <a:cxn ang="0">
                      <a:pos x="1100" y="0"/>
                    </a:cxn>
                    <a:cxn ang="0">
                      <a:pos x="946" y="0"/>
                    </a:cxn>
                    <a:cxn ang="0">
                      <a:pos x="605" y="29"/>
                    </a:cxn>
                    <a:cxn ang="0">
                      <a:pos x="335" y="78"/>
                    </a:cxn>
                  </a:cxnLst>
                  <a:rect l="0" t="0" r="r" b="b"/>
                  <a:pathLst>
                    <a:path w="1839" h="595">
                      <a:moveTo>
                        <a:pt x="335" y="78"/>
                      </a:moveTo>
                      <a:lnTo>
                        <a:pt x="213" y="149"/>
                      </a:lnTo>
                      <a:lnTo>
                        <a:pt x="128" y="192"/>
                      </a:lnTo>
                      <a:lnTo>
                        <a:pt x="68" y="242"/>
                      </a:lnTo>
                      <a:lnTo>
                        <a:pt x="18" y="284"/>
                      </a:lnTo>
                      <a:lnTo>
                        <a:pt x="0" y="326"/>
                      </a:lnTo>
                      <a:lnTo>
                        <a:pt x="5" y="403"/>
                      </a:lnTo>
                      <a:lnTo>
                        <a:pt x="31" y="454"/>
                      </a:lnTo>
                      <a:lnTo>
                        <a:pt x="68" y="489"/>
                      </a:lnTo>
                      <a:lnTo>
                        <a:pt x="116" y="518"/>
                      </a:lnTo>
                      <a:lnTo>
                        <a:pt x="219" y="525"/>
                      </a:lnTo>
                      <a:lnTo>
                        <a:pt x="390" y="531"/>
                      </a:lnTo>
                      <a:lnTo>
                        <a:pt x="666" y="503"/>
                      </a:lnTo>
                      <a:lnTo>
                        <a:pt x="958" y="439"/>
                      </a:lnTo>
                      <a:lnTo>
                        <a:pt x="1160" y="411"/>
                      </a:lnTo>
                      <a:lnTo>
                        <a:pt x="1265" y="390"/>
                      </a:lnTo>
                      <a:lnTo>
                        <a:pt x="1258" y="567"/>
                      </a:lnTo>
                      <a:lnTo>
                        <a:pt x="1387" y="595"/>
                      </a:lnTo>
                      <a:lnTo>
                        <a:pt x="1613" y="595"/>
                      </a:lnTo>
                      <a:lnTo>
                        <a:pt x="1705" y="595"/>
                      </a:lnTo>
                      <a:lnTo>
                        <a:pt x="1753" y="567"/>
                      </a:lnTo>
                      <a:lnTo>
                        <a:pt x="1778" y="531"/>
                      </a:lnTo>
                      <a:lnTo>
                        <a:pt x="1833" y="489"/>
                      </a:lnTo>
                      <a:lnTo>
                        <a:pt x="1839" y="446"/>
                      </a:lnTo>
                      <a:lnTo>
                        <a:pt x="1839" y="221"/>
                      </a:lnTo>
                      <a:lnTo>
                        <a:pt x="1826" y="115"/>
                      </a:lnTo>
                      <a:lnTo>
                        <a:pt x="1784" y="14"/>
                      </a:lnTo>
                      <a:lnTo>
                        <a:pt x="1576" y="72"/>
                      </a:lnTo>
                      <a:lnTo>
                        <a:pt x="1320" y="72"/>
                      </a:lnTo>
                      <a:lnTo>
                        <a:pt x="1179" y="57"/>
                      </a:lnTo>
                      <a:lnTo>
                        <a:pt x="1100" y="0"/>
                      </a:lnTo>
                      <a:lnTo>
                        <a:pt x="946" y="0"/>
                      </a:lnTo>
                      <a:lnTo>
                        <a:pt x="605" y="29"/>
                      </a:lnTo>
                      <a:lnTo>
                        <a:pt x="335" y="78"/>
                      </a:lnTo>
                      <a:close/>
                    </a:path>
                  </a:pathLst>
                </a:custGeom>
                <a:solidFill>
                  <a:srgbClr val="603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</p:grpSp>
          <p:grpSp>
            <p:nvGrpSpPr>
              <p:cNvPr id="304152" name="Group 24"/>
              <p:cNvGrpSpPr>
                <a:grpSpLocks/>
              </p:cNvGrpSpPr>
              <p:nvPr/>
            </p:nvGrpSpPr>
            <p:grpSpPr bwMode="auto">
              <a:xfrm>
                <a:off x="908" y="2720"/>
                <a:ext cx="1366" cy="1091"/>
                <a:chOff x="908" y="2720"/>
                <a:chExt cx="1366" cy="1091"/>
              </a:xfrm>
            </p:grpSpPr>
            <p:sp>
              <p:nvSpPr>
                <p:cNvPr id="304153" name="Freeform 25"/>
                <p:cNvSpPr>
                  <a:spLocks/>
                </p:cNvSpPr>
                <p:nvPr/>
              </p:nvSpPr>
              <p:spPr bwMode="auto">
                <a:xfrm>
                  <a:off x="908" y="2720"/>
                  <a:ext cx="1366" cy="1091"/>
                </a:xfrm>
                <a:custGeom>
                  <a:avLst/>
                  <a:gdLst/>
                  <a:ahLst/>
                  <a:cxnLst>
                    <a:cxn ang="0">
                      <a:pos x="103" y="687"/>
                    </a:cxn>
                    <a:cxn ang="0">
                      <a:pos x="134" y="884"/>
                    </a:cxn>
                    <a:cxn ang="0">
                      <a:pos x="171" y="1076"/>
                    </a:cxn>
                    <a:cxn ang="0">
                      <a:pos x="164" y="1197"/>
                    </a:cxn>
                    <a:cxn ang="0">
                      <a:pos x="208" y="1325"/>
                    </a:cxn>
                    <a:cxn ang="0">
                      <a:pos x="219" y="1381"/>
                    </a:cxn>
                    <a:cxn ang="0">
                      <a:pos x="189" y="1486"/>
                    </a:cxn>
                    <a:cxn ang="0">
                      <a:pos x="189" y="1529"/>
                    </a:cxn>
                    <a:cxn ang="0">
                      <a:pos x="263" y="1593"/>
                    </a:cxn>
                    <a:cxn ang="0">
                      <a:pos x="318" y="1644"/>
                    </a:cxn>
                    <a:cxn ang="0">
                      <a:pos x="263" y="1693"/>
                    </a:cxn>
                    <a:cxn ang="0">
                      <a:pos x="201" y="1814"/>
                    </a:cxn>
                    <a:cxn ang="0">
                      <a:pos x="153" y="1891"/>
                    </a:cxn>
                    <a:cxn ang="0">
                      <a:pos x="182" y="1963"/>
                    </a:cxn>
                    <a:cxn ang="0">
                      <a:pos x="269" y="1998"/>
                    </a:cxn>
                    <a:cxn ang="0">
                      <a:pos x="440" y="2041"/>
                    </a:cxn>
                    <a:cxn ang="0">
                      <a:pos x="776" y="2103"/>
                    </a:cxn>
                    <a:cxn ang="0">
                      <a:pos x="1058" y="2160"/>
                    </a:cxn>
                    <a:cxn ang="0">
                      <a:pos x="1398" y="2182"/>
                    </a:cxn>
                    <a:cxn ang="0">
                      <a:pos x="1637" y="2182"/>
                    </a:cxn>
                    <a:cxn ang="0">
                      <a:pos x="1748" y="2160"/>
                    </a:cxn>
                    <a:cxn ang="0">
                      <a:pos x="1815" y="2103"/>
                    </a:cxn>
                    <a:cxn ang="0">
                      <a:pos x="1944" y="2109"/>
                    </a:cxn>
                    <a:cxn ang="0">
                      <a:pos x="2119" y="2118"/>
                    </a:cxn>
                    <a:cxn ang="0">
                      <a:pos x="2255" y="2096"/>
                    </a:cxn>
                    <a:cxn ang="0">
                      <a:pos x="2358" y="2055"/>
                    </a:cxn>
                    <a:cxn ang="0">
                      <a:pos x="2426" y="1998"/>
                    </a:cxn>
                    <a:cxn ang="0">
                      <a:pos x="2476" y="1921"/>
                    </a:cxn>
                    <a:cxn ang="0">
                      <a:pos x="2494" y="1863"/>
                    </a:cxn>
                    <a:cxn ang="0">
                      <a:pos x="2494" y="1785"/>
                    </a:cxn>
                    <a:cxn ang="0">
                      <a:pos x="2413" y="1473"/>
                    </a:cxn>
                    <a:cxn ang="0">
                      <a:pos x="2487" y="1368"/>
                    </a:cxn>
                    <a:cxn ang="0">
                      <a:pos x="2426" y="1255"/>
                    </a:cxn>
                    <a:cxn ang="0">
                      <a:pos x="2524" y="1148"/>
                    </a:cxn>
                    <a:cxn ang="0">
                      <a:pos x="2610" y="1027"/>
                    </a:cxn>
                    <a:cxn ang="0">
                      <a:pos x="2665" y="914"/>
                    </a:cxn>
                    <a:cxn ang="0">
                      <a:pos x="2715" y="813"/>
                    </a:cxn>
                    <a:cxn ang="0">
                      <a:pos x="2732" y="645"/>
                    </a:cxn>
                    <a:cxn ang="0">
                      <a:pos x="2720" y="354"/>
                    </a:cxn>
                    <a:cxn ang="0">
                      <a:pos x="2696" y="105"/>
                    </a:cxn>
                    <a:cxn ang="0">
                      <a:pos x="2665" y="0"/>
                    </a:cxn>
                    <a:cxn ang="0">
                      <a:pos x="2487" y="47"/>
                    </a:cxn>
                    <a:cxn ang="0">
                      <a:pos x="2119" y="90"/>
                    </a:cxn>
                    <a:cxn ang="0">
                      <a:pos x="1540" y="126"/>
                    </a:cxn>
                    <a:cxn ang="0">
                      <a:pos x="1106" y="141"/>
                    </a:cxn>
                    <a:cxn ang="0">
                      <a:pos x="795" y="111"/>
                    </a:cxn>
                    <a:cxn ang="0">
                      <a:pos x="508" y="111"/>
                    </a:cxn>
                    <a:cxn ang="0">
                      <a:pos x="329" y="90"/>
                    </a:cxn>
                    <a:cxn ang="0">
                      <a:pos x="158" y="77"/>
                    </a:cxn>
                    <a:cxn ang="0">
                      <a:pos x="0" y="62"/>
                    </a:cxn>
                    <a:cxn ang="0">
                      <a:pos x="61" y="489"/>
                    </a:cxn>
                    <a:cxn ang="0">
                      <a:pos x="103" y="687"/>
                    </a:cxn>
                  </a:cxnLst>
                  <a:rect l="0" t="0" r="r" b="b"/>
                  <a:pathLst>
                    <a:path w="2732" h="2182">
                      <a:moveTo>
                        <a:pt x="103" y="687"/>
                      </a:moveTo>
                      <a:lnTo>
                        <a:pt x="134" y="884"/>
                      </a:lnTo>
                      <a:lnTo>
                        <a:pt x="171" y="1076"/>
                      </a:lnTo>
                      <a:lnTo>
                        <a:pt x="164" y="1197"/>
                      </a:lnTo>
                      <a:lnTo>
                        <a:pt x="208" y="1325"/>
                      </a:lnTo>
                      <a:lnTo>
                        <a:pt x="219" y="1381"/>
                      </a:lnTo>
                      <a:lnTo>
                        <a:pt x="189" y="1486"/>
                      </a:lnTo>
                      <a:lnTo>
                        <a:pt x="189" y="1529"/>
                      </a:lnTo>
                      <a:lnTo>
                        <a:pt x="263" y="1593"/>
                      </a:lnTo>
                      <a:lnTo>
                        <a:pt x="318" y="1644"/>
                      </a:lnTo>
                      <a:lnTo>
                        <a:pt x="263" y="1693"/>
                      </a:lnTo>
                      <a:lnTo>
                        <a:pt x="201" y="1814"/>
                      </a:lnTo>
                      <a:lnTo>
                        <a:pt x="153" y="1891"/>
                      </a:lnTo>
                      <a:lnTo>
                        <a:pt x="182" y="1963"/>
                      </a:lnTo>
                      <a:lnTo>
                        <a:pt x="269" y="1998"/>
                      </a:lnTo>
                      <a:lnTo>
                        <a:pt x="440" y="2041"/>
                      </a:lnTo>
                      <a:lnTo>
                        <a:pt x="776" y="2103"/>
                      </a:lnTo>
                      <a:lnTo>
                        <a:pt x="1058" y="2160"/>
                      </a:lnTo>
                      <a:lnTo>
                        <a:pt x="1398" y="2182"/>
                      </a:lnTo>
                      <a:lnTo>
                        <a:pt x="1637" y="2182"/>
                      </a:lnTo>
                      <a:lnTo>
                        <a:pt x="1748" y="2160"/>
                      </a:lnTo>
                      <a:lnTo>
                        <a:pt x="1815" y="2103"/>
                      </a:lnTo>
                      <a:lnTo>
                        <a:pt x="1944" y="2109"/>
                      </a:lnTo>
                      <a:lnTo>
                        <a:pt x="2119" y="2118"/>
                      </a:lnTo>
                      <a:lnTo>
                        <a:pt x="2255" y="2096"/>
                      </a:lnTo>
                      <a:lnTo>
                        <a:pt x="2358" y="2055"/>
                      </a:lnTo>
                      <a:lnTo>
                        <a:pt x="2426" y="1998"/>
                      </a:lnTo>
                      <a:lnTo>
                        <a:pt x="2476" y="1921"/>
                      </a:lnTo>
                      <a:lnTo>
                        <a:pt x="2494" y="1863"/>
                      </a:lnTo>
                      <a:lnTo>
                        <a:pt x="2494" y="1785"/>
                      </a:lnTo>
                      <a:lnTo>
                        <a:pt x="2413" y="1473"/>
                      </a:lnTo>
                      <a:lnTo>
                        <a:pt x="2487" y="1368"/>
                      </a:lnTo>
                      <a:lnTo>
                        <a:pt x="2426" y="1255"/>
                      </a:lnTo>
                      <a:lnTo>
                        <a:pt x="2524" y="1148"/>
                      </a:lnTo>
                      <a:lnTo>
                        <a:pt x="2610" y="1027"/>
                      </a:lnTo>
                      <a:lnTo>
                        <a:pt x="2665" y="914"/>
                      </a:lnTo>
                      <a:lnTo>
                        <a:pt x="2715" y="813"/>
                      </a:lnTo>
                      <a:lnTo>
                        <a:pt x="2732" y="645"/>
                      </a:lnTo>
                      <a:lnTo>
                        <a:pt x="2720" y="354"/>
                      </a:lnTo>
                      <a:lnTo>
                        <a:pt x="2696" y="105"/>
                      </a:lnTo>
                      <a:lnTo>
                        <a:pt x="2665" y="0"/>
                      </a:lnTo>
                      <a:lnTo>
                        <a:pt x="2487" y="47"/>
                      </a:lnTo>
                      <a:lnTo>
                        <a:pt x="2119" y="90"/>
                      </a:lnTo>
                      <a:lnTo>
                        <a:pt x="1540" y="126"/>
                      </a:lnTo>
                      <a:lnTo>
                        <a:pt x="1106" y="141"/>
                      </a:lnTo>
                      <a:lnTo>
                        <a:pt x="795" y="111"/>
                      </a:lnTo>
                      <a:lnTo>
                        <a:pt x="508" y="111"/>
                      </a:lnTo>
                      <a:lnTo>
                        <a:pt x="329" y="90"/>
                      </a:lnTo>
                      <a:lnTo>
                        <a:pt x="158" y="77"/>
                      </a:lnTo>
                      <a:lnTo>
                        <a:pt x="0" y="62"/>
                      </a:lnTo>
                      <a:lnTo>
                        <a:pt x="61" y="489"/>
                      </a:lnTo>
                      <a:lnTo>
                        <a:pt x="103" y="687"/>
                      </a:lnTo>
                      <a:close/>
                    </a:path>
                  </a:pathLst>
                </a:custGeom>
                <a:solidFill>
                  <a:srgbClr val="3333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04154" name="Freeform 26"/>
                <p:cNvSpPr>
                  <a:spLocks/>
                </p:cNvSpPr>
                <p:nvPr/>
              </p:nvSpPr>
              <p:spPr bwMode="auto">
                <a:xfrm>
                  <a:off x="1779" y="3323"/>
                  <a:ext cx="174" cy="449"/>
                </a:xfrm>
                <a:custGeom>
                  <a:avLst/>
                  <a:gdLst/>
                  <a:ahLst/>
                  <a:cxnLst>
                    <a:cxn ang="0">
                      <a:pos x="348" y="0"/>
                    </a:cxn>
                    <a:cxn ang="0">
                      <a:pos x="269" y="64"/>
                    </a:cxn>
                    <a:cxn ang="0">
                      <a:pos x="196" y="113"/>
                    </a:cxn>
                    <a:cxn ang="0">
                      <a:pos x="97" y="141"/>
                    </a:cxn>
                    <a:cxn ang="0">
                      <a:pos x="37" y="155"/>
                    </a:cxn>
                    <a:cxn ang="0">
                      <a:pos x="6" y="183"/>
                    </a:cxn>
                    <a:cxn ang="0">
                      <a:pos x="0" y="218"/>
                    </a:cxn>
                    <a:cxn ang="0">
                      <a:pos x="0" y="275"/>
                    </a:cxn>
                    <a:cxn ang="0">
                      <a:pos x="13" y="324"/>
                    </a:cxn>
                    <a:cxn ang="0">
                      <a:pos x="37" y="352"/>
                    </a:cxn>
                    <a:cxn ang="0">
                      <a:pos x="68" y="403"/>
                    </a:cxn>
                    <a:cxn ang="0">
                      <a:pos x="68" y="452"/>
                    </a:cxn>
                    <a:cxn ang="0">
                      <a:pos x="55" y="523"/>
                    </a:cxn>
                    <a:cxn ang="0">
                      <a:pos x="42" y="552"/>
                    </a:cxn>
                    <a:cxn ang="0">
                      <a:pos x="24" y="580"/>
                    </a:cxn>
                    <a:cxn ang="0">
                      <a:pos x="24" y="595"/>
                    </a:cxn>
                    <a:cxn ang="0">
                      <a:pos x="37" y="623"/>
                    </a:cxn>
                    <a:cxn ang="0">
                      <a:pos x="49" y="651"/>
                    </a:cxn>
                    <a:cxn ang="0">
                      <a:pos x="73" y="708"/>
                    </a:cxn>
                    <a:cxn ang="0">
                      <a:pos x="73" y="772"/>
                    </a:cxn>
                    <a:cxn ang="0">
                      <a:pos x="73" y="864"/>
                    </a:cxn>
                    <a:cxn ang="0">
                      <a:pos x="73" y="897"/>
                    </a:cxn>
                  </a:cxnLst>
                  <a:rect l="0" t="0" r="r" b="b"/>
                  <a:pathLst>
                    <a:path w="348" h="897">
                      <a:moveTo>
                        <a:pt x="348" y="0"/>
                      </a:moveTo>
                      <a:lnTo>
                        <a:pt x="269" y="64"/>
                      </a:lnTo>
                      <a:lnTo>
                        <a:pt x="196" y="113"/>
                      </a:lnTo>
                      <a:lnTo>
                        <a:pt x="97" y="141"/>
                      </a:lnTo>
                      <a:lnTo>
                        <a:pt x="37" y="155"/>
                      </a:lnTo>
                      <a:lnTo>
                        <a:pt x="6" y="183"/>
                      </a:lnTo>
                      <a:lnTo>
                        <a:pt x="0" y="218"/>
                      </a:lnTo>
                      <a:lnTo>
                        <a:pt x="0" y="275"/>
                      </a:lnTo>
                      <a:lnTo>
                        <a:pt x="13" y="324"/>
                      </a:lnTo>
                      <a:lnTo>
                        <a:pt x="37" y="352"/>
                      </a:lnTo>
                      <a:lnTo>
                        <a:pt x="68" y="403"/>
                      </a:lnTo>
                      <a:lnTo>
                        <a:pt x="68" y="452"/>
                      </a:lnTo>
                      <a:lnTo>
                        <a:pt x="55" y="523"/>
                      </a:lnTo>
                      <a:lnTo>
                        <a:pt x="42" y="552"/>
                      </a:lnTo>
                      <a:lnTo>
                        <a:pt x="24" y="580"/>
                      </a:lnTo>
                      <a:lnTo>
                        <a:pt x="24" y="595"/>
                      </a:lnTo>
                      <a:lnTo>
                        <a:pt x="37" y="623"/>
                      </a:lnTo>
                      <a:lnTo>
                        <a:pt x="49" y="651"/>
                      </a:lnTo>
                      <a:lnTo>
                        <a:pt x="73" y="708"/>
                      </a:lnTo>
                      <a:lnTo>
                        <a:pt x="73" y="772"/>
                      </a:lnTo>
                      <a:lnTo>
                        <a:pt x="73" y="864"/>
                      </a:lnTo>
                      <a:lnTo>
                        <a:pt x="73" y="89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</p:grpSp>
        </p:grpSp>
        <p:grpSp>
          <p:nvGrpSpPr>
            <p:cNvPr id="304155" name="Group 27"/>
            <p:cNvGrpSpPr>
              <a:grpSpLocks/>
            </p:cNvGrpSpPr>
            <p:nvPr/>
          </p:nvGrpSpPr>
          <p:grpSpPr bwMode="auto">
            <a:xfrm>
              <a:off x="800" y="2067"/>
              <a:ext cx="1615" cy="1172"/>
              <a:chOff x="800" y="2067"/>
              <a:chExt cx="1615" cy="1172"/>
            </a:xfrm>
          </p:grpSpPr>
          <p:sp>
            <p:nvSpPr>
              <p:cNvPr id="304156" name="Freeform 28"/>
              <p:cNvSpPr>
                <a:spLocks/>
              </p:cNvSpPr>
              <p:nvPr/>
            </p:nvSpPr>
            <p:spPr bwMode="auto">
              <a:xfrm>
                <a:off x="800" y="2067"/>
                <a:ext cx="1615" cy="1172"/>
              </a:xfrm>
              <a:custGeom>
                <a:avLst/>
                <a:gdLst/>
                <a:ahLst/>
                <a:cxnLst>
                  <a:cxn ang="0">
                    <a:pos x="1337" y="271"/>
                  </a:cxn>
                  <a:cxn ang="0">
                    <a:pos x="1759" y="69"/>
                  </a:cxn>
                  <a:cxn ang="0">
                    <a:pos x="2163" y="5"/>
                  </a:cxn>
                  <a:cxn ang="0">
                    <a:pos x="2427" y="56"/>
                  </a:cxn>
                  <a:cxn ang="0">
                    <a:pos x="2529" y="228"/>
                  </a:cxn>
                  <a:cxn ang="0">
                    <a:pos x="2685" y="368"/>
                  </a:cxn>
                  <a:cxn ang="0">
                    <a:pos x="2868" y="634"/>
                  </a:cxn>
                  <a:cxn ang="0">
                    <a:pos x="2933" y="909"/>
                  </a:cxn>
                  <a:cxn ang="0">
                    <a:pos x="2977" y="1132"/>
                  </a:cxn>
                  <a:cxn ang="0">
                    <a:pos x="3088" y="1336"/>
                  </a:cxn>
                  <a:cxn ang="0">
                    <a:pos x="3124" y="1505"/>
                  </a:cxn>
                  <a:cxn ang="0">
                    <a:pos x="3178" y="1651"/>
                  </a:cxn>
                  <a:cxn ang="0">
                    <a:pos x="3225" y="1798"/>
                  </a:cxn>
                  <a:cxn ang="0">
                    <a:pos x="3223" y="1939"/>
                  </a:cxn>
                  <a:cxn ang="0">
                    <a:pos x="3198" y="2061"/>
                  </a:cxn>
                  <a:cxn ang="0">
                    <a:pos x="3140" y="2146"/>
                  </a:cxn>
                  <a:cxn ang="0">
                    <a:pos x="3062" y="2195"/>
                  </a:cxn>
                  <a:cxn ang="0">
                    <a:pos x="2962" y="2218"/>
                  </a:cxn>
                  <a:cxn ang="0">
                    <a:pos x="2891" y="2210"/>
                  </a:cxn>
                  <a:cxn ang="0">
                    <a:pos x="2823" y="2174"/>
                  </a:cxn>
                  <a:cxn ang="0">
                    <a:pos x="2593" y="1910"/>
                  </a:cxn>
                  <a:cxn ang="0">
                    <a:pos x="2593" y="2162"/>
                  </a:cxn>
                  <a:cxn ang="0">
                    <a:pos x="2382" y="2269"/>
                  </a:cxn>
                  <a:cxn ang="0">
                    <a:pos x="1824" y="2345"/>
                  </a:cxn>
                  <a:cxn ang="0">
                    <a:pos x="1071" y="2312"/>
                  </a:cxn>
                  <a:cxn ang="0">
                    <a:pos x="282" y="2131"/>
                  </a:cxn>
                  <a:cxn ang="0">
                    <a:pos x="63" y="2005"/>
                  </a:cxn>
                  <a:cxn ang="0">
                    <a:pos x="0" y="1813"/>
                  </a:cxn>
                  <a:cxn ang="0">
                    <a:pos x="26" y="1336"/>
                  </a:cxn>
                  <a:cxn ang="0">
                    <a:pos x="155" y="952"/>
                  </a:cxn>
                  <a:cxn ang="0">
                    <a:pos x="448" y="634"/>
                  </a:cxn>
                  <a:cxn ang="0">
                    <a:pos x="1090" y="378"/>
                  </a:cxn>
                </a:cxnLst>
                <a:rect l="0" t="0" r="r" b="b"/>
                <a:pathLst>
                  <a:path w="3229" h="2345">
                    <a:moveTo>
                      <a:pt x="1090" y="378"/>
                    </a:moveTo>
                    <a:lnTo>
                      <a:pt x="1337" y="271"/>
                    </a:lnTo>
                    <a:lnTo>
                      <a:pt x="1539" y="133"/>
                    </a:lnTo>
                    <a:lnTo>
                      <a:pt x="1759" y="69"/>
                    </a:lnTo>
                    <a:lnTo>
                      <a:pt x="1952" y="36"/>
                    </a:lnTo>
                    <a:lnTo>
                      <a:pt x="2163" y="5"/>
                    </a:lnTo>
                    <a:lnTo>
                      <a:pt x="2385" y="0"/>
                    </a:lnTo>
                    <a:lnTo>
                      <a:pt x="2427" y="56"/>
                    </a:lnTo>
                    <a:lnTo>
                      <a:pt x="2471" y="114"/>
                    </a:lnTo>
                    <a:lnTo>
                      <a:pt x="2529" y="228"/>
                    </a:lnTo>
                    <a:lnTo>
                      <a:pt x="2621" y="292"/>
                    </a:lnTo>
                    <a:lnTo>
                      <a:pt x="2685" y="368"/>
                    </a:lnTo>
                    <a:lnTo>
                      <a:pt x="2786" y="484"/>
                    </a:lnTo>
                    <a:lnTo>
                      <a:pt x="2868" y="634"/>
                    </a:lnTo>
                    <a:lnTo>
                      <a:pt x="2905" y="773"/>
                    </a:lnTo>
                    <a:lnTo>
                      <a:pt x="2933" y="909"/>
                    </a:lnTo>
                    <a:lnTo>
                      <a:pt x="2953" y="1014"/>
                    </a:lnTo>
                    <a:lnTo>
                      <a:pt x="2977" y="1132"/>
                    </a:lnTo>
                    <a:lnTo>
                      <a:pt x="3039" y="1206"/>
                    </a:lnTo>
                    <a:lnTo>
                      <a:pt x="3088" y="1336"/>
                    </a:lnTo>
                    <a:lnTo>
                      <a:pt x="3100" y="1414"/>
                    </a:lnTo>
                    <a:lnTo>
                      <a:pt x="3124" y="1505"/>
                    </a:lnTo>
                    <a:lnTo>
                      <a:pt x="3148" y="1580"/>
                    </a:lnTo>
                    <a:lnTo>
                      <a:pt x="3178" y="1651"/>
                    </a:lnTo>
                    <a:lnTo>
                      <a:pt x="3208" y="1734"/>
                    </a:lnTo>
                    <a:lnTo>
                      <a:pt x="3225" y="1798"/>
                    </a:lnTo>
                    <a:lnTo>
                      <a:pt x="3229" y="1867"/>
                    </a:lnTo>
                    <a:lnTo>
                      <a:pt x="3223" y="1939"/>
                    </a:lnTo>
                    <a:lnTo>
                      <a:pt x="3211" y="2008"/>
                    </a:lnTo>
                    <a:lnTo>
                      <a:pt x="3198" y="2061"/>
                    </a:lnTo>
                    <a:lnTo>
                      <a:pt x="3177" y="2100"/>
                    </a:lnTo>
                    <a:lnTo>
                      <a:pt x="3140" y="2146"/>
                    </a:lnTo>
                    <a:lnTo>
                      <a:pt x="3106" y="2174"/>
                    </a:lnTo>
                    <a:lnTo>
                      <a:pt x="3062" y="2195"/>
                    </a:lnTo>
                    <a:lnTo>
                      <a:pt x="3020" y="2205"/>
                    </a:lnTo>
                    <a:lnTo>
                      <a:pt x="2962" y="2218"/>
                    </a:lnTo>
                    <a:lnTo>
                      <a:pt x="2924" y="2217"/>
                    </a:lnTo>
                    <a:lnTo>
                      <a:pt x="2891" y="2210"/>
                    </a:lnTo>
                    <a:lnTo>
                      <a:pt x="2860" y="2203"/>
                    </a:lnTo>
                    <a:lnTo>
                      <a:pt x="2823" y="2174"/>
                    </a:lnTo>
                    <a:lnTo>
                      <a:pt x="2593" y="1600"/>
                    </a:lnTo>
                    <a:lnTo>
                      <a:pt x="2593" y="1910"/>
                    </a:lnTo>
                    <a:lnTo>
                      <a:pt x="2593" y="2079"/>
                    </a:lnTo>
                    <a:lnTo>
                      <a:pt x="2593" y="2162"/>
                    </a:lnTo>
                    <a:lnTo>
                      <a:pt x="2511" y="2217"/>
                    </a:lnTo>
                    <a:lnTo>
                      <a:pt x="2382" y="2269"/>
                    </a:lnTo>
                    <a:lnTo>
                      <a:pt x="2200" y="2312"/>
                    </a:lnTo>
                    <a:lnTo>
                      <a:pt x="1824" y="2345"/>
                    </a:lnTo>
                    <a:lnTo>
                      <a:pt x="1457" y="2345"/>
                    </a:lnTo>
                    <a:lnTo>
                      <a:pt x="1071" y="2312"/>
                    </a:lnTo>
                    <a:lnTo>
                      <a:pt x="640" y="2248"/>
                    </a:lnTo>
                    <a:lnTo>
                      <a:pt x="282" y="2131"/>
                    </a:lnTo>
                    <a:lnTo>
                      <a:pt x="155" y="2079"/>
                    </a:lnTo>
                    <a:lnTo>
                      <a:pt x="63" y="2005"/>
                    </a:lnTo>
                    <a:lnTo>
                      <a:pt x="8" y="1931"/>
                    </a:lnTo>
                    <a:lnTo>
                      <a:pt x="0" y="1813"/>
                    </a:lnTo>
                    <a:lnTo>
                      <a:pt x="8" y="1569"/>
                    </a:lnTo>
                    <a:lnTo>
                      <a:pt x="26" y="1336"/>
                    </a:lnTo>
                    <a:lnTo>
                      <a:pt x="82" y="1101"/>
                    </a:lnTo>
                    <a:lnTo>
                      <a:pt x="155" y="952"/>
                    </a:lnTo>
                    <a:lnTo>
                      <a:pt x="301" y="781"/>
                    </a:lnTo>
                    <a:lnTo>
                      <a:pt x="448" y="634"/>
                    </a:lnTo>
                    <a:lnTo>
                      <a:pt x="705" y="506"/>
                    </a:lnTo>
                    <a:lnTo>
                      <a:pt x="1090" y="37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04157" name="Freeform 29"/>
              <p:cNvSpPr>
                <a:spLocks/>
              </p:cNvSpPr>
              <p:nvPr/>
            </p:nvSpPr>
            <p:spPr bwMode="auto">
              <a:xfrm>
                <a:off x="1355" y="2141"/>
                <a:ext cx="710" cy="125"/>
              </a:xfrm>
              <a:custGeom>
                <a:avLst/>
                <a:gdLst/>
                <a:ahLst/>
                <a:cxnLst>
                  <a:cxn ang="0">
                    <a:pos x="0" y="249"/>
                  </a:cxn>
                  <a:cxn ang="0">
                    <a:pos x="248" y="175"/>
                  </a:cxn>
                  <a:cxn ang="0">
                    <a:pos x="513" y="100"/>
                  </a:cxn>
                  <a:cxn ang="0">
                    <a:pos x="734" y="36"/>
                  </a:cxn>
                  <a:cxn ang="0">
                    <a:pos x="874" y="14"/>
                  </a:cxn>
                  <a:cxn ang="0">
                    <a:pos x="991" y="5"/>
                  </a:cxn>
                  <a:cxn ang="0">
                    <a:pos x="1104" y="0"/>
                  </a:cxn>
                  <a:cxn ang="0">
                    <a:pos x="1219" y="5"/>
                  </a:cxn>
                  <a:cxn ang="0">
                    <a:pos x="1288" y="21"/>
                  </a:cxn>
                  <a:cxn ang="0">
                    <a:pos x="1348" y="39"/>
                  </a:cxn>
                  <a:cxn ang="0">
                    <a:pos x="1421" y="78"/>
                  </a:cxn>
                </a:cxnLst>
                <a:rect l="0" t="0" r="r" b="b"/>
                <a:pathLst>
                  <a:path w="1421" h="249">
                    <a:moveTo>
                      <a:pt x="0" y="249"/>
                    </a:moveTo>
                    <a:lnTo>
                      <a:pt x="248" y="175"/>
                    </a:lnTo>
                    <a:lnTo>
                      <a:pt x="513" y="100"/>
                    </a:lnTo>
                    <a:lnTo>
                      <a:pt x="734" y="36"/>
                    </a:lnTo>
                    <a:lnTo>
                      <a:pt x="874" y="14"/>
                    </a:lnTo>
                    <a:lnTo>
                      <a:pt x="991" y="5"/>
                    </a:lnTo>
                    <a:lnTo>
                      <a:pt x="1104" y="0"/>
                    </a:lnTo>
                    <a:lnTo>
                      <a:pt x="1219" y="5"/>
                    </a:lnTo>
                    <a:lnTo>
                      <a:pt x="1288" y="21"/>
                    </a:lnTo>
                    <a:lnTo>
                      <a:pt x="1348" y="39"/>
                    </a:lnTo>
                    <a:lnTo>
                      <a:pt x="1421" y="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304158" name="Group 30"/>
            <p:cNvGrpSpPr>
              <a:grpSpLocks/>
            </p:cNvGrpSpPr>
            <p:nvPr/>
          </p:nvGrpSpPr>
          <p:grpSpPr bwMode="auto">
            <a:xfrm>
              <a:off x="440" y="1852"/>
              <a:ext cx="1035" cy="784"/>
              <a:chOff x="440" y="1852"/>
              <a:chExt cx="1035" cy="784"/>
            </a:xfrm>
          </p:grpSpPr>
          <p:grpSp>
            <p:nvGrpSpPr>
              <p:cNvPr id="304159" name="Group 31"/>
              <p:cNvGrpSpPr>
                <a:grpSpLocks/>
              </p:cNvGrpSpPr>
              <p:nvPr/>
            </p:nvGrpSpPr>
            <p:grpSpPr bwMode="auto">
              <a:xfrm>
                <a:off x="440" y="1852"/>
                <a:ext cx="517" cy="562"/>
                <a:chOff x="440" y="1852"/>
                <a:chExt cx="517" cy="562"/>
              </a:xfrm>
            </p:grpSpPr>
            <p:sp>
              <p:nvSpPr>
                <p:cNvPr id="304160" name="Freeform 32"/>
                <p:cNvSpPr>
                  <a:spLocks/>
                </p:cNvSpPr>
                <p:nvPr/>
              </p:nvSpPr>
              <p:spPr bwMode="auto">
                <a:xfrm>
                  <a:off x="440" y="1852"/>
                  <a:ext cx="503" cy="502"/>
                </a:xfrm>
                <a:custGeom>
                  <a:avLst/>
                  <a:gdLst/>
                  <a:ahLst/>
                  <a:cxnLst>
                    <a:cxn ang="0">
                      <a:pos x="763" y="479"/>
                    </a:cxn>
                    <a:cxn ang="0">
                      <a:pos x="750" y="436"/>
                    </a:cxn>
                    <a:cxn ang="0">
                      <a:pos x="757" y="338"/>
                    </a:cxn>
                    <a:cxn ang="0">
                      <a:pos x="745" y="274"/>
                    </a:cxn>
                    <a:cxn ang="0">
                      <a:pos x="745" y="188"/>
                    </a:cxn>
                    <a:cxn ang="0">
                      <a:pos x="743" y="114"/>
                    </a:cxn>
                    <a:cxn ang="0">
                      <a:pos x="740" y="80"/>
                    </a:cxn>
                    <a:cxn ang="0">
                      <a:pos x="732" y="50"/>
                    </a:cxn>
                    <a:cxn ang="0">
                      <a:pos x="714" y="26"/>
                    </a:cxn>
                    <a:cxn ang="0">
                      <a:pos x="702" y="11"/>
                    </a:cxn>
                    <a:cxn ang="0">
                      <a:pos x="673" y="0"/>
                    </a:cxn>
                    <a:cxn ang="0">
                      <a:pos x="626" y="3"/>
                    </a:cxn>
                    <a:cxn ang="0">
                      <a:pos x="592" y="34"/>
                    </a:cxn>
                    <a:cxn ang="0">
                      <a:pos x="574" y="75"/>
                    </a:cxn>
                    <a:cxn ang="0">
                      <a:pos x="574" y="132"/>
                    </a:cxn>
                    <a:cxn ang="0">
                      <a:pos x="579" y="239"/>
                    </a:cxn>
                    <a:cxn ang="0">
                      <a:pos x="579" y="310"/>
                    </a:cxn>
                    <a:cxn ang="0">
                      <a:pos x="548" y="408"/>
                    </a:cxn>
                    <a:cxn ang="0">
                      <a:pos x="487" y="451"/>
                    </a:cxn>
                    <a:cxn ang="0">
                      <a:pos x="435" y="480"/>
                    </a:cxn>
                    <a:cxn ang="0">
                      <a:pos x="371" y="506"/>
                    </a:cxn>
                    <a:cxn ang="0">
                      <a:pos x="328" y="523"/>
                    </a:cxn>
                    <a:cxn ang="0">
                      <a:pos x="263" y="534"/>
                    </a:cxn>
                    <a:cxn ang="0">
                      <a:pos x="205" y="531"/>
                    </a:cxn>
                    <a:cxn ang="0">
                      <a:pos x="145" y="536"/>
                    </a:cxn>
                    <a:cxn ang="0">
                      <a:pos x="84" y="543"/>
                    </a:cxn>
                    <a:cxn ang="0">
                      <a:pos x="42" y="549"/>
                    </a:cxn>
                    <a:cxn ang="0">
                      <a:pos x="21" y="561"/>
                    </a:cxn>
                    <a:cxn ang="0">
                      <a:pos x="2" y="584"/>
                    </a:cxn>
                    <a:cxn ang="0">
                      <a:pos x="0" y="621"/>
                    </a:cxn>
                    <a:cxn ang="0">
                      <a:pos x="0" y="656"/>
                    </a:cxn>
                    <a:cxn ang="0">
                      <a:pos x="9" y="672"/>
                    </a:cxn>
                    <a:cxn ang="0">
                      <a:pos x="35" y="685"/>
                    </a:cxn>
                    <a:cxn ang="0">
                      <a:pos x="115" y="685"/>
                    </a:cxn>
                    <a:cxn ang="0">
                      <a:pos x="282" y="685"/>
                    </a:cxn>
                    <a:cxn ang="0">
                      <a:pos x="227" y="685"/>
                    </a:cxn>
                    <a:cxn ang="0">
                      <a:pos x="210" y="697"/>
                    </a:cxn>
                    <a:cxn ang="0">
                      <a:pos x="197" y="720"/>
                    </a:cxn>
                    <a:cxn ang="0">
                      <a:pos x="195" y="749"/>
                    </a:cxn>
                    <a:cxn ang="0">
                      <a:pos x="202" y="780"/>
                    </a:cxn>
                    <a:cxn ang="0">
                      <a:pos x="214" y="794"/>
                    </a:cxn>
                    <a:cxn ang="0">
                      <a:pos x="227" y="803"/>
                    </a:cxn>
                    <a:cxn ang="0">
                      <a:pos x="246" y="803"/>
                    </a:cxn>
                    <a:cxn ang="0">
                      <a:pos x="278" y="808"/>
                    </a:cxn>
                    <a:cxn ang="0">
                      <a:pos x="306" y="810"/>
                    </a:cxn>
                    <a:cxn ang="0">
                      <a:pos x="340" y="820"/>
                    </a:cxn>
                    <a:cxn ang="0">
                      <a:pos x="353" y="854"/>
                    </a:cxn>
                    <a:cxn ang="0">
                      <a:pos x="357" y="874"/>
                    </a:cxn>
                    <a:cxn ang="0">
                      <a:pos x="378" y="894"/>
                    </a:cxn>
                    <a:cxn ang="0">
                      <a:pos x="403" y="902"/>
                    </a:cxn>
                    <a:cxn ang="0">
                      <a:pos x="452" y="894"/>
                    </a:cxn>
                    <a:cxn ang="0">
                      <a:pos x="500" y="897"/>
                    </a:cxn>
                    <a:cxn ang="0">
                      <a:pos x="610" y="897"/>
                    </a:cxn>
                    <a:cxn ang="0">
                      <a:pos x="671" y="918"/>
                    </a:cxn>
                    <a:cxn ang="0">
                      <a:pos x="763" y="969"/>
                    </a:cxn>
                    <a:cxn ang="0">
                      <a:pos x="837" y="1004"/>
                    </a:cxn>
                    <a:cxn ang="0">
                      <a:pos x="1006" y="677"/>
                    </a:cxn>
                    <a:cxn ang="0">
                      <a:pos x="763" y="479"/>
                    </a:cxn>
                  </a:cxnLst>
                  <a:rect l="0" t="0" r="r" b="b"/>
                  <a:pathLst>
                    <a:path w="1006" h="1004">
                      <a:moveTo>
                        <a:pt x="763" y="479"/>
                      </a:moveTo>
                      <a:lnTo>
                        <a:pt x="750" y="436"/>
                      </a:lnTo>
                      <a:lnTo>
                        <a:pt x="757" y="338"/>
                      </a:lnTo>
                      <a:lnTo>
                        <a:pt x="745" y="274"/>
                      </a:lnTo>
                      <a:lnTo>
                        <a:pt x="745" y="188"/>
                      </a:lnTo>
                      <a:lnTo>
                        <a:pt x="743" y="114"/>
                      </a:lnTo>
                      <a:lnTo>
                        <a:pt x="740" y="80"/>
                      </a:lnTo>
                      <a:lnTo>
                        <a:pt x="732" y="50"/>
                      </a:lnTo>
                      <a:lnTo>
                        <a:pt x="714" y="26"/>
                      </a:lnTo>
                      <a:lnTo>
                        <a:pt x="702" y="11"/>
                      </a:lnTo>
                      <a:lnTo>
                        <a:pt x="673" y="0"/>
                      </a:lnTo>
                      <a:lnTo>
                        <a:pt x="626" y="3"/>
                      </a:lnTo>
                      <a:lnTo>
                        <a:pt x="592" y="34"/>
                      </a:lnTo>
                      <a:lnTo>
                        <a:pt x="574" y="75"/>
                      </a:lnTo>
                      <a:lnTo>
                        <a:pt x="574" y="132"/>
                      </a:lnTo>
                      <a:lnTo>
                        <a:pt x="579" y="239"/>
                      </a:lnTo>
                      <a:lnTo>
                        <a:pt x="579" y="310"/>
                      </a:lnTo>
                      <a:lnTo>
                        <a:pt x="548" y="408"/>
                      </a:lnTo>
                      <a:lnTo>
                        <a:pt x="487" y="451"/>
                      </a:lnTo>
                      <a:lnTo>
                        <a:pt x="435" y="480"/>
                      </a:lnTo>
                      <a:lnTo>
                        <a:pt x="371" y="506"/>
                      </a:lnTo>
                      <a:lnTo>
                        <a:pt x="328" y="523"/>
                      </a:lnTo>
                      <a:lnTo>
                        <a:pt x="263" y="534"/>
                      </a:lnTo>
                      <a:lnTo>
                        <a:pt x="205" y="531"/>
                      </a:lnTo>
                      <a:lnTo>
                        <a:pt x="145" y="536"/>
                      </a:lnTo>
                      <a:lnTo>
                        <a:pt x="84" y="543"/>
                      </a:lnTo>
                      <a:lnTo>
                        <a:pt x="42" y="549"/>
                      </a:lnTo>
                      <a:lnTo>
                        <a:pt x="21" y="561"/>
                      </a:lnTo>
                      <a:lnTo>
                        <a:pt x="2" y="584"/>
                      </a:lnTo>
                      <a:lnTo>
                        <a:pt x="0" y="621"/>
                      </a:lnTo>
                      <a:lnTo>
                        <a:pt x="0" y="656"/>
                      </a:lnTo>
                      <a:lnTo>
                        <a:pt x="9" y="672"/>
                      </a:lnTo>
                      <a:lnTo>
                        <a:pt x="35" y="685"/>
                      </a:lnTo>
                      <a:lnTo>
                        <a:pt x="115" y="685"/>
                      </a:lnTo>
                      <a:lnTo>
                        <a:pt x="282" y="685"/>
                      </a:lnTo>
                      <a:lnTo>
                        <a:pt x="227" y="685"/>
                      </a:lnTo>
                      <a:lnTo>
                        <a:pt x="210" y="697"/>
                      </a:lnTo>
                      <a:lnTo>
                        <a:pt x="197" y="720"/>
                      </a:lnTo>
                      <a:lnTo>
                        <a:pt x="195" y="749"/>
                      </a:lnTo>
                      <a:lnTo>
                        <a:pt x="202" y="780"/>
                      </a:lnTo>
                      <a:lnTo>
                        <a:pt x="214" y="794"/>
                      </a:lnTo>
                      <a:lnTo>
                        <a:pt x="227" y="803"/>
                      </a:lnTo>
                      <a:lnTo>
                        <a:pt x="246" y="803"/>
                      </a:lnTo>
                      <a:lnTo>
                        <a:pt x="278" y="808"/>
                      </a:lnTo>
                      <a:lnTo>
                        <a:pt x="306" y="810"/>
                      </a:lnTo>
                      <a:lnTo>
                        <a:pt x="340" y="820"/>
                      </a:lnTo>
                      <a:lnTo>
                        <a:pt x="353" y="854"/>
                      </a:lnTo>
                      <a:lnTo>
                        <a:pt x="357" y="874"/>
                      </a:lnTo>
                      <a:lnTo>
                        <a:pt x="378" y="894"/>
                      </a:lnTo>
                      <a:lnTo>
                        <a:pt x="403" y="902"/>
                      </a:lnTo>
                      <a:lnTo>
                        <a:pt x="452" y="894"/>
                      </a:lnTo>
                      <a:lnTo>
                        <a:pt x="500" y="897"/>
                      </a:lnTo>
                      <a:lnTo>
                        <a:pt x="610" y="897"/>
                      </a:lnTo>
                      <a:lnTo>
                        <a:pt x="671" y="918"/>
                      </a:lnTo>
                      <a:lnTo>
                        <a:pt x="763" y="969"/>
                      </a:lnTo>
                      <a:lnTo>
                        <a:pt x="837" y="1004"/>
                      </a:lnTo>
                      <a:lnTo>
                        <a:pt x="1006" y="677"/>
                      </a:lnTo>
                      <a:lnTo>
                        <a:pt x="763" y="479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304161" name="Freeform 33"/>
                <p:cNvSpPr>
                  <a:spLocks/>
                </p:cNvSpPr>
                <p:nvPr/>
              </p:nvSpPr>
              <p:spPr bwMode="auto">
                <a:xfrm>
                  <a:off x="687" y="2004"/>
                  <a:ext cx="270" cy="410"/>
                </a:xfrm>
                <a:custGeom>
                  <a:avLst/>
                  <a:gdLst/>
                  <a:ahLst/>
                  <a:cxnLst>
                    <a:cxn ang="0">
                      <a:pos x="539" y="113"/>
                    </a:cxn>
                    <a:cxn ang="0">
                      <a:pos x="440" y="0"/>
                    </a:cxn>
                    <a:cxn ang="0">
                      <a:pos x="348" y="49"/>
                    </a:cxn>
                    <a:cxn ang="0">
                      <a:pos x="265" y="121"/>
                    </a:cxn>
                    <a:cxn ang="0">
                      <a:pos x="197" y="201"/>
                    </a:cxn>
                    <a:cxn ang="0">
                      <a:pos x="135" y="302"/>
                    </a:cxn>
                    <a:cxn ang="0">
                      <a:pos x="87" y="407"/>
                    </a:cxn>
                    <a:cxn ang="0">
                      <a:pos x="44" y="539"/>
                    </a:cxn>
                    <a:cxn ang="0">
                      <a:pos x="19" y="641"/>
                    </a:cxn>
                    <a:cxn ang="0">
                      <a:pos x="0" y="720"/>
                    </a:cxn>
                    <a:cxn ang="0">
                      <a:pos x="173" y="820"/>
                    </a:cxn>
                    <a:cxn ang="0">
                      <a:pos x="539" y="113"/>
                    </a:cxn>
                  </a:cxnLst>
                  <a:rect l="0" t="0" r="r" b="b"/>
                  <a:pathLst>
                    <a:path w="539" h="820">
                      <a:moveTo>
                        <a:pt x="539" y="113"/>
                      </a:moveTo>
                      <a:lnTo>
                        <a:pt x="440" y="0"/>
                      </a:lnTo>
                      <a:lnTo>
                        <a:pt x="348" y="49"/>
                      </a:lnTo>
                      <a:lnTo>
                        <a:pt x="265" y="121"/>
                      </a:lnTo>
                      <a:lnTo>
                        <a:pt x="197" y="201"/>
                      </a:lnTo>
                      <a:lnTo>
                        <a:pt x="135" y="302"/>
                      </a:lnTo>
                      <a:lnTo>
                        <a:pt x="87" y="407"/>
                      </a:lnTo>
                      <a:lnTo>
                        <a:pt x="44" y="539"/>
                      </a:lnTo>
                      <a:lnTo>
                        <a:pt x="19" y="641"/>
                      </a:lnTo>
                      <a:lnTo>
                        <a:pt x="0" y="720"/>
                      </a:lnTo>
                      <a:lnTo>
                        <a:pt x="173" y="820"/>
                      </a:lnTo>
                      <a:lnTo>
                        <a:pt x="539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</p:grpSp>
          <p:sp>
            <p:nvSpPr>
              <p:cNvPr id="304162" name="Freeform 34"/>
              <p:cNvSpPr>
                <a:spLocks/>
              </p:cNvSpPr>
              <p:nvPr/>
            </p:nvSpPr>
            <p:spPr bwMode="auto">
              <a:xfrm>
                <a:off x="763" y="2036"/>
                <a:ext cx="712" cy="600"/>
              </a:xfrm>
              <a:custGeom>
                <a:avLst/>
                <a:gdLst/>
                <a:ahLst/>
                <a:cxnLst>
                  <a:cxn ang="0">
                    <a:pos x="438" y="0"/>
                  </a:cxn>
                  <a:cxn ang="0">
                    <a:pos x="346" y="46"/>
                  </a:cxn>
                  <a:cxn ang="0">
                    <a:pos x="261" y="105"/>
                  </a:cxn>
                  <a:cxn ang="0">
                    <a:pos x="196" y="184"/>
                  </a:cxn>
                  <a:cxn ang="0">
                    <a:pos x="118" y="297"/>
                  </a:cxn>
                  <a:cxn ang="0">
                    <a:pos x="55" y="425"/>
                  </a:cxn>
                  <a:cxn ang="0">
                    <a:pos x="4" y="605"/>
                  </a:cxn>
                  <a:cxn ang="0">
                    <a:pos x="0" y="701"/>
                  </a:cxn>
                  <a:cxn ang="0">
                    <a:pos x="0" y="838"/>
                  </a:cxn>
                  <a:cxn ang="0">
                    <a:pos x="0" y="902"/>
                  </a:cxn>
                  <a:cxn ang="0">
                    <a:pos x="27" y="933"/>
                  </a:cxn>
                  <a:cxn ang="0">
                    <a:pos x="192" y="971"/>
                  </a:cxn>
                  <a:cxn ang="0">
                    <a:pos x="415" y="1014"/>
                  </a:cxn>
                  <a:cxn ang="0">
                    <a:pos x="603" y="1040"/>
                  </a:cxn>
                  <a:cxn ang="0">
                    <a:pos x="683" y="1056"/>
                  </a:cxn>
                  <a:cxn ang="0">
                    <a:pos x="787" y="1125"/>
                  </a:cxn>
                  <a:cxn ang="0">
                    <a:pos x="934" y="1184"/>
                  </a:cxn>
                  <a:cxn ang="0">
                    <a:pos x="1043" y="1201"/>
                  </a:cxn>
                  <a:cxn ang="0">
                    <a:pos x="1090" y="1184"/>
                  </a:cxn>
                  <a:cxn ang="0">
                    <a:pos x="1182" y="1130"/>
                  </a:cxn>
                  <a:cxn ang="0">
                    <a:pos x="1274" y="1040"/>
                  </a:cxn>
                  <a:cxn ang="0">
                    <a:pos x="1333" y="945"/>
                  </a:cxn>
                  <a:cxn ang="0">
                    <a:pos x="1402" y="801"/>
                  </a:cxn>
                  <a:cxn ang="0">
                    <a:pos x="1425" y="648"/>
                  </a:cxn>
                  <a:cxn ang="0">
                    <a:pos x="1407" y="487"/>
                  </a:cxn>
                  <a:cxn ang="0">
                    <a:pos x="1384" y="409"/>
                  </a:cxn>
                  <a:cxn ang="0">
                    <a:pos x="1315" y="366"/>
                  </a:cxn>
                  <a:cxn ang="0">
                    <a:pos x="1237" y="302"/>
                  </a:cxn>
                  <a:cxn ang="0">
                    <a:pos x="1117" y="259"/>
                  </a:cxn>
                  <a:cxn ang="0">
                    <a:pos x="930" y="205"/>
                  </a:cxn>
                  <a:cxn ang="0">
                    <a:pos x="760" y="184"/>
                  </a:cxn>
                  <a:cxn ang="0">
                    <a:pos x="714" y="162"/>
                  </a:cxn>
                  <a:cxn ang="0">
                    <a:pos x="677" y="126"/>
                  </a:cxn>
                  <a:cxn ang="0">
                    <a:pos x="613" y="46"/>
                  </a:cxn>
                  <a:cxn ang="0">
                    <a:pos x="562" y="26"/>
                  </a:cxn>
                  <a:cxn ang="0">
                    <a:pos x="438" y="0"/>
                  </a:cxn>
                </a:cxnLst>
                <a:rect l="0" t="0" r="r" b="b"/>
                <a:pathLst>
                  <a:path w="1425" h="1201">
                    <a:moveTo>
                      <a:pt x="438" y="0"/>
                    </a:moveTo>
                    <a:lnTo>
                      <a:pt x="346" y="46"/>
                    </a:lnTo>
                    <a:lnTo>
                      <a:pt x="261" y="105"/>
                    </a:lnTo>
                    <a:lnTo>
                      <a:pt x="196" y="184"/>
                    </a:lnTo>
                    <a:lnTo>
                      <a:pt x="118" y="297"/>
                    </a:lnTo>
                    <a:lnTo>
                      <a:pt x="55" y="425"/>
                    </a:lnTo>
                    <a:lnTo>
                      <a:pt x="4" y="605"/>
                    </a:lnTo>
                    <a:lnTo>
                      <a:pt x="0" y="701"/>
                    </a:lnTo>
                    <a:lnTo>
                      <a:pt x="0" y="838"/>
                    </a:lnTo>
                    <a:lnTo>
                      <a:pt x="0" y="902"/>
                    </a:lnTo>
                    <a:lnTo>
                      <a:pt x="27" y="933"/>
                    </a:lnTo>
                    <a:lnTo>
                      <a:pt x="192" y="971"/>
                    </a:lnTo>
                    <a:lnTo>
                      <a:pt x="415" y="1014"/>
                    </a:lnTo>
                    <a:lnTo>
                      <a:pt x="603" y="1040"/>
                    </a:lnTo>
                    <a:lnTo>
                      <a:pt x="683" y="1056"/>
                    </a:lnTo>
                    <a:lnTo>
                      <a:pt x="787" y="1125"/>
                    </a:lnTo>
                    <a:lnTo>
                      <a:pt x="934" y="1184"/>
                    </a:lnTo>
                    <a:lnTo>
                      <a:pt x="1043" y="1201"/>
                    </a:lnTo>
                    <a:lnTo>
                      <a:pt x="1090" y="1184"/>
                    </a:lnTo>
                    <a:lnTo>
                      <a:pt x="1182" y="1130"/>
                    </a:lnTo>
                    <a:lnTo>
                      <a:pt x="1274" y="1040"/>
                    </a:lnTo>
                    <a:lnTo>
                      <a:pt x="1333" y="945"/>
                    </a:lnTo>
                    <a:lnTo>
                      <a:pt x="1402" y="801"/>
                    </a:lnTo>
                    <a:lnTo>
                      <a:pt x="1425" y="648"/>
                    </a:lnTo>
                    <a:lnTo>
                      <a:pt x="1407" y="487"/>
                    </a:lnTo>
                    <a:lnTo>
                      <a:pt x="1384" y="409"/>
                    </a:lnTo>
                    <a:lnTo>
                      <a:pt x="1315" y="366"/>
                    </a:lnTo>
                    <a:lnTo>
                      <a:pt x="1237" y="302"/>
                    </a:lnTo>
                    <a:lnTo>
                      <a:pt x="1117" y="259"/>
                    </a:lnTo>
                    <a:lnTo>
                      <a:pt x="930" y="205"/>
                    </a:lnTo>
                    <a:lnTo>
                      <a:pt x="760" y="184"/>
                    </a:lnTo>
                    <a:lnTo>
                      <a:pt x="714" y="162"/>
                    </a:lnTo>
                    <a:lnTo>
                      <a:pt x="677" y="126"/>
                    </a:lnTo>
                    <a:lnTo>
                      <a:pt x="613" y="46"/>
                    </a:lnTo>
                    <a:lnTo>
                      <a:pt x="562" y="26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</p:grpSp>
      <p:sp>
        <p:nvSpPr>
          <p:cNvPr id="304163" name="AutoShape 35"/>
          <p:cNvSpPr>
            <a:spLocks noChangeArrowheads="1"/>
          </p:cNvSpPr>
          <p:nvPr/>
        </p:nvSpPr>
        <p:spPr bwMode="auto">
          <a:xfrm>
            <a:off x="3492500" y="2420938"/>
            <a:ext cx="1020763" cy="2016125"/>
          </a:xfrm>
          <a:prstGeom prst="curvedRightArrow">
            <a:avLst>
              <a:gd name="adj1" fmla="val 25093"/>
              <a:gd name="adj2" fmla="val 79005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2" grpId="0" animBg="1"/>
      <p:bldP spid="304132" grpId="1" animBg="1"/>
      <p:bldP spid="30413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AutoShape 4"/>
          <p:cNvSpPr>
            <a:spLocks noChangeArrowheads="1"/>
          </p:cNvSpPr>
          <p:nvPr/>
        </p:nvSpPr>
        <p:spPr bwMode="auto">
          <a:xfrm>
            <a:off x="1547813" y="2000240"/>
            <a:ext cx="5903912" cy="4392612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ar-EG" sz="3600" b="1" dirty="0">
                <a:solidFill>
                  <a:schemeClr val="accent2">
                    <a:lumMod val="50000"/>
                  </a:schemeClr>
                </a:solidFill>
              </a:rPr>
              <a:t>تزيد فاعلية الموقف </a:t>
            </a:r>
            <a:r>
              <a:rPr lang="ar-EG" sz="3600" b="1" dirty="0" smtClean="0">
                <a:solidFill>
                  <a:schemeClr val="accent2">
                    <a:lumMod val="50000"/>
                  </a:schemeClr>
                </a:solidFill>
              </a:rPr>
              <a:t>التعليم</a:t>
            </a:r>
            <a:r>
              <a:rPr lang="ar-IQ" sz="3600" b="1" dirty="0" smtClean="0">
                <a:solidFill>
                  <a:schemeClr val="accent2">
                    <a:lumMod val="50000"/>
                  </a:schemeClr>
                </a:solidFill>
              </a:rPr>
              <a:t>ي</a:t>
            </a:r>
            <a:endParaRPr lang="ar-EG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ar-EG" sz="3600" b="1" dirty="0">
                <a:solidFill>
                  <a:schemeClr val="accent2">
                    <a:lumMod val="50000"/>
                  </a:schemeClr>
                </a:solidFill>
              </a:rPr>
              <a:t>تزيد فاعلية الدارس</a:t>
            </a:r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ar-EG" sz="3600" b="1" dirty="0">
                <a:solidFill>
                  <a:schemeClr val="accent2">
                    <a:lumMod val="50000"/>
                  </a:schemeClr>
                </a:solidFill>
              </a:rPr>
              <a:t>تجعل الدارس مشاركا</a:t>
            </a:r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ar-EG" sz="3600" b="1" dirty="0">
                <a:solidFill>
                  <a:schemeClr val="accent2">
                    <a:lumMod val="50000"/>
                  </a:schemeClr>
                </a:solidFill>
              </a:rPr>
              <a:t>تقضى على حيرة الدارس</a:t>
            </a:r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ar-EG" sz="3600" b="1" dirty="0">
                <a:solidFill>
                  <a:schemeClr val="accent2">
                    <a:lumMod val="50000"/>
                  </a:schemeClr>
                </a:solidFill>
              </a:rPr>
              <a:t>ترغب الدارس </a:t>
            </a:r>
            <a:r>
              <a:rPr lang="ar-EG" sz="3600" b="1" dirty="0" err="1" smtClean="0">
                <a:solidFill>
                  <a:schemeClr val="accent2">
                    <a:lumMod val="50000"/>
                  </a:schemeClr>
                </a:solidFill>
              </a:rPr>
              <a:t>ف</a:t>
            </a:r>
            <a:r>
              <a:rPr lang="ar-IQ" sz="3600" b="1" dirty="0" smtClean="0">
                <a:solidFill>
                  <a:schemeClr val="accent2">
                    <a:lumMod val="50000"/>
                  </a:schemeClr>
                </a:solidFill>
              </a:rPr>
              <a:t>ي</a:t>
            </a:r>
            <a:r>
              <a:rPr lang="ar-EG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EG" sz="3600" b="1" dirty="0" err="1" smtClean="0">
                <a:solidFill>
                  <a:schemeClr val="accent2">
                    <a:lumMod val="50000"/>
                  </a:schemeClr>
                </a:solidFill>
              </a:rPr>
              <a:t>ال</a:t>
            </a:r>
            <a:r>
              <a:rPr lang="ar-IQ" sz="3600" b="1" dirty="0" smtClean="0">
                <a:solidFill>
                  <a:schemeClr val="accent2">
                    <a:lumMod val="50000"/>
                  </a:schemeClr>
                </a:solidFill>
              </a:rPr>
              <a:t>أ</a:t>
            </a:r>
            <a:r>
              <a:rPr lang="ar-EG" sz="3600" b="1" dirty="0" err="1" smtClean="0">
                <a:solidFill>
                  <a:schemeClr val="accent2">
                    <a:lumMod val="50000"/>
                  </a:schemeClr>
                </a:solidFill>
              </a:rPr>
              <a:t>ستمرار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7446" name="AutoShape 6"/>
          <p:cNvSpPr>
            <a:spLocks noChangeArrowheads="1"/>
          </p:cNvSpPr>
          <p:nvPr/>
        </p:nvSpPr>
        <p:spPr bwMode="auto">
          <a:xfrm>
            <a:off x="1547813" y="260350"/>
            <a:ext cx="6911975" cy="129698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ar-EG" sz="4800" b="1" dirty="0">
                <a:solidFill>
                  <a:schemeClr val="accent2">
                    <a:lumMod val="50000"/>
                  </a:schemeClr>
                </a:solidFill>
              </a:rPr>
              <a:t>ما أهمية التعزيز ؟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85882"/>
                <a:invGamma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pPr algn="r"/>
            <a:r>
              <a:rPr lang="ar-EG" sz="4800" b="1">
                <a:solidFill>
                  <a:srgbClr val="FF0000"/>
                </a:solidFill>
              </a:rPr>
              <a:t>ما أنواع التعزيز ؟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33828" name="AutoShape 4"/>
          <p:cNvSpPr>
            <a:spLocks noChangeArrowheads="1"/>
          </p:cNvSpPr>
          <p:nvPr/>
        </p:nvSpPr>
        <p:spPr bwMode="auto">
          <a:xfrm>
            <a:off x="6372225" y="1989138"/>
            <a:ext cx="2771775" cy="172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ar-EG" sz="2800" b="1" dirty="0"/>
              <a:t>تعزيز غير </a:t>
            </a:r>
            <a:r>
              <a:rPr lang="ar-EG" sz="2800" b="1" dirty="0" smtClean="0"/>
              <a:t>لفظ</a:t>
            </a:r>
            <a:r>
              <a:rPr lang="ar-IQ" sz="2800" b="1" dirty="0" smtClean="0"/>
              <a:t>ي</a:t>
            </a:r>
            <a:endParaRPr lang="en-US" sz="2800" b="1" dirty="0"/>
          </a:p>
        </p:txBody>
      </p:sp>
      <p:sp>
        <p:nvSpPr>
          <p:cNvPr id="333829" name="Music"/>
          <p:cNvSpPr>
            <a:spLocks noEditPoints="1" noChangeArrowheads="1"/>
          </p:cNvSpPr>
          <p:nvPr/>
        </p:nvSpPr>
        <p:spPr bwMode="auto">
          <a:xfrm>
            <a:off x="3635375" y="2492375"/>
            <a:ext cx="2592388" cy="1912938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تعزيز </a:t>
            </a:r>
            <a:r>
              <a:rPr lang="ar-EG" sz="2800" b="1" dirty="0" smtClean="0">
                <a:solidFill>
                  <a:srgbClr val="FF0000"/>
                </a:solidFill>
              </a:rPr>
              <a:t>لفظ</a:t>
            </a:r>
            <a:r>
              <a:rPr lang="ar-IQ" sz="2800" b="1" dirty="0" smtClean="0">
                <a:solidFill>
                  <a:srgbClr val="FF0000"/>
                </a:solidFill>
              </a:rPr>
              <a:t>ي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3830" name="plant"/>
          <p:cNvSpPr>
            <a:spLocks noEditPoints="1" noChangeArrowheads="1"/>
          </p:cNvSpPr>
          <p:nvPr/>
        </p:nvSpPr>
        <p:spPr bwMode="auto">
          <a:xfrm rot="-1391960">
            <a:off x="6350" y="2278063"/>
            <a:ext cx="4349750" cy="23050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ar-EG" sz="2800" b="1" dirty="0"/>
              <a:t>تعزيز </a:t>
            </a:r>
            <a:r>
              <a:rPr lang="ar-EG" sz="2800" b="1" dirty="0" smtClean="0"/>
              <a:t>ماد</a:t>
            </a:r>
            <a:r>
              <a:rPr lang="ar-IQ" sz="2800" b="1" dirty="0" smtClean="0"/>
              <a:t>ي</a:t>
            </a:r>
            <a:endParaRPr lang="en-US" sz="2800" b="1" dirty="0"/>
          </a:p>
        </p:txBody>
      </p:sp>
      <p:sp>
        <p:nvSpPr>
          <p:cNvPr id="333831" name="AutoShape 7"/>
          <p:cNvSpPr>
            <a:spLocks noChangeArrowheads="1"/>
          </p:cNvSpPr>
          <p:nvPr/>
        </p:nvSpPr>
        <p:spPr bwMode="auto">
          <a:xfrm>
            <a:off x="7019925" y="5229225"/>
            <a:ext cx="2138363" cy="1185863"/>
          </a:xfrm>
          <a:prstGeom prst="wedgeEllipseCallout">
            <a:avLst>
              <a:gd name="adj1" fmla="val -17556"/>
              <a:gd name="adj2" fmla="val -202208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ar-EG" sz="2800" b="1" dirty="0" err="1" smtClean="0">
                <a:solidFill>
                  <a:srgbClr val="FF0000"/>
                </a:solidFill>
              </a:rPr>
              <a:t>ال</a:t>
            </a:r>
            <a:r>
              <a:rPr lang="ar-IQ" sz="2800" b="1" dirty="0" smtClean="0">
                <a:solidFill>
                  <a:srgbClr val="FF0000"/>
                </a:solidFill>
              </a:rPr>
              <a:t>إ</a:t>
            </a:r>
            <a:r>
              <a:rPr lang="ar-EG" sz="2800" b="1" dirty="0" smtClean="0">
                <a:solidFill>
                  <a:srgbClr val="FF0000"/>
                </a:solidFill>
              </a:rPr>
              <a:t>بتسام</a:t>
            </a:r>
            <a:r>
              <a:rPr lang="ar-IQ" sz="2800" b="1" dirty="0" smtClean="0">
                <a:solidFill>
                  <a:srgbClr val="FF0000"/>
                </a:solidFill>
              </a:rPr>
              <a:t>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3834" name="AutoShape 10"/>
          <p:cNvSpPr>
            <a:spLocks noChangeArrowheads="1"/>
          </p:cNvSpPr>
          <p:nvPr/>
        </p:nvSpPr>
        <p:spPr bwMode="auto">
          <a:xfrm>
            <a:off x="4284663" y="5157788"/>
            <a:ext cx="2281237" cy="1328737"/>
          </a:xfrm>
          <a:prstGeom prst="wedgeEllipseCallout">
            <a:avLst>
              <a:gd name="adj1" fmla="val -45060"/>
              <a:gd name="adj2" fmla="val -136259"/>
            </a:avLst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33836" name="AutoShape 12"/>
          <p:cNvSpPr>
            <a:spLocks noChangeArrowheads="1"/>
          </p:cNvSpPr>
          <p:nvPr/>
        </p:nvSpPr>
        <p:spPr bwMode="auto">
          <a:xfrm>
            <a:off x="1331913" y="5445125"/>
            <a:ext cx="2354262" cy="1114425"/>
          </a:xfrm>
          <a:prstGeom prst="wedgeEllipseCallout">
            <a:avLst>
              <a:gd name="adj1" fmla="val -32736"/>
              <a:gd name="adj2" fmla="val -159685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33838" name="Text Box 14"/>
          <p:cNvSpPr txBox="1">
            <a:spLocks noChangeArrowheads="1"/>
          </p:cNvSpPr>
          <p:nvPr/>
        </p:nvSpPr>
        <p:spPr bwMode="auto">
          <a:xfrm>
            <a:off x="4643438" y="5516563"/>
            <a:ext cx="1225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EG" sz="2800" b="1" dirty="0" err="1" smtClean="0">
                <a:solidFill>
                  <a:srgbClr val="FF0000"/>
                </a:solidFill>
              </a:rPr>
              <a:t>ال</a:t>
            </a:r>
            <a:r>
              <a:rPr lang="ar-IQ" sz="2800" b="1" dirty="0" smtClean="0">
                <a:solidFill>
                  <a:srgbClr val="FF0000"/>
                </a:solidFill>
              </a:rPr>
              <a:t>ثناء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2051050" y="5629275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EG" sz="2800" b="1">
                <a:solidFill>
                  <a:srgbClr val="FF0000"/>
                </a:solidFill>
              </a:rPr>
              <a:t>الهدية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38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3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33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nimBg="1"/>
      <p:bldP spid="333828" grpId="1" animBg="1"/>
      <p:bldP spid="333829" grpId="0" animBg="1"/>
      <p:bldP spid="333830" grpId="0" animBg="1"/>
      <p:bldP spid="333831" grpId="0" build="allAtOnce" animBg="1"/>
      <p:bldP spid="333834" grpId="0" animBg="1"/>
      <p:bldP spid="3338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>
                <a:gamma/>
                <a:shade val="46275"/>
                <a:invGamma/>
              </a:srgbClr>
            </a:gs>
            <a:gs pos="5000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Dashed horizontal"/>
          <p:cNvSpPr>
            <a:spLocks noChangeArrowheads="1"/>
          </p:cNvSpPr>
          <p:nvPr/>
        </p:nvSpPr>
        <p:spPr bwMode="auto">
          <a:xfrm>
            <a:off x="2843213" y="333375"/>
            <a:ext cx="4968875" cy="5975350"/>
          </a:xfrm>
          <a:prstGeom prst="verticalScroll">
            <a:avLst>
              <a:gd name="adj" fmla="val 13481"/>
            </a:avLst>
          </a:prstGeom>
          <a:pattFill prst="dashHorz">
            <a:fgClr>
              <a:srgbClr val="99FF66"/>
            </a:fgClr>
            <a:bgClr>
              <a:srgbClr val="FFFFFF"/>
            </a:bgClr>
          </a:patt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EG" sz="3600" b="1" dirty="0"/>
              <a:t>ما أهم </a:t>
            </a:r>
            <a:r>
              <a:rPr lang="ar-EG" sz="3600" b="1" dirty="0" err="1"/>
              <a:t>الاعمال</a:t>
            </a:r>
            <a:r>
              <a:rPr lang="ar-EG" sz="3600" b="1" dirty="0"/>
              <a:t> </a:t>
            </a:r>
            <a:r>
              <a:rPr lang="ar-EG" sz="3600" b="1" dirty="0" err="1"/>
              <a:t>التى</a:t>
            </a:r>
            <a:r>
              <a:rPr lang="ar-EG" sz="3600" b="1" dirty="0"/>
              <a:t> </a:t>
            </a:r>
          </a:p>
          <a:p>
            <a:pPr algn="ctr"/>
            <a:r>
              <a:rPr lang="ar-EG" sz="3600" b="1" dirty="0"/>
              <a:t>يجب على </a:t>
            </a:r>
            <a:r>
              <a:rPr lang="ar-EG" sz="3600" b="1" dirty="0" smtClean="0"/>
              <a:t>الم</a:t>
            </a:r>
            <a:r>
              <a:rPr lang="ar-IQ" sz="3600" b="1" dirty="0" smtClean="0"/>
              <a:t>علم</a:t>
            </a:r>
            <a:r>
              <a:rPr lang="ar-EG" sz="3600" b="1" dirty="0" smtClean="0"/>
              <a:t> </a:t>
            </a:r>
            <a:r>
              <a:rPr lang="ar-EG" sz="3600" b="1" dirty="0"/>
              <a:t>أن </a:t>
            </a:r>
          </a:p>
          <a:p>
            <a:pPr algn="ctr"/>
            <a:r>
              <a:rPr lang="ar-EG" sz="3600" b="1" dirty="0"/>
              <a:t>يقوم </a:t>
            </a:r>
            <a:r>
              <a:rPr lang="ar-EG" sz="3600" b="1" dirty="0" err="1"/>
              <a:t>بها</a:t>
            </a:r>
            <a:r>
              <a:rPr lang="ar-EG" sz="3600" b="1" dirty="0"/>
              <a:t> </a:t>
            </a:r>
            <a:r>
              <a:rPr lang="ar-EG" sz="3600" b="1" dirty="0" err="1"/>
              <a:t>فى</a:t>
            </a:r>
            <a:r>
              <a:rPr lang="ar-EG" sz="3600" b="1" dirty="0"/>
              <a:t> إعداد</a:t>
            </a:r>
          </a:p>
          <a:p>
            <a:pPr algn="ctr"/>
            <a:r>
              <a:rPr lang="ar-EG" sz="3600" b="1" dirty="0"/>
              <a:t> درسه </a:t>
            </a:r>
          </a:p>
          <a:p>
            <a:pPr algn="ctr"/>
            <a:r>
              <a:rPr lang="ar-EG" sz="9600" dirty="0"/>
              <a:t>؟</a:t>
            </a:r>
            <a:endParaRPr lang="en-US" sz="9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sz="4800" b="1"/>
              <a:t>تذكر أن هدفنا هو :</a:t>
            </a:r>
            <a:endParaRPr lang="en-US" sz="4800" b="1"/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ar-EG" sz="2400" b="1" dirty="0"/>
              <a:t>التعرف على كيفية أداء :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arenR"/>
            </a:pPr>
            <a:r>
              <a:rPr lang="ar-EG" sz="2400" b="1" dirty="0"/>
              <a:t>مهارات </a:t>
            </a:r>
            <a:r>
              <a:rPr lang="ar-IQ" sz="2400" b="1" dirty="0" smtClean="0"/>
              <a:t>ا</a:t>
            </a:r>
            <a:r>
              <a:rPr lang="ar-EG" sz="2400" b="1" dirty="0" smtClean="0"/>
              <a:t>ل</a:t>
            </a:r>
            <a:r>
              <a:rPr lang="ar-IQ" sz="2400" b="1" dirty="0" smtClean="0"/>
              <a:t>إ</a:t>
            </a:r>
            <a:r>
              <a:rPr lang="ar-EG" sz="2400" b="1" dirty="0" smtClean="0"/>
              <a:t>عداد </a:t>
            </a:r>
            <a:r>
              <a:rPr lang="ar-EG" sz="2400" b="1" dirty="0"/>
              <a:t>للدرس .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arenR"/>
            </a:pPr>
            <a:r>
              <a:rPr lang="ar-EG" sz="2400" b="1" dirty="0"/>
              <a:t>مهارات تنفيذ الدرس . ( </a:t>
            </a:r>
            <a:r>
              <a:rPr lang="ar-EG" sz="2400" b="1" dirty="0" err="1"/>
              <a:t>و</a:t>
            </a:r>
            <a:r>
              <a:rPr lang="ar-EG" sz="2400" b="1" dirty="0"/>
              <a:t> </a:t>
            </a:r>
            <a:r>
              <a:rPr lang="ar-EG" sz="2400" b="1" dirty="0" smtClean="0"/>
              <a:t>ه</a:t>
            </a:r>
            <a:r>
              <a:rPr lang="ar-IQ" sz="2400" b="1" dirty="0" smtClean="0"/>
              <a:t>ي</a:t>
            </a:r>
            <a:r>
              <a:rPr lang="ar-EG" sz="2400" b="1" dirty="0" smtClean="0"/>
              <a:t> </a:t>
            </a:r>
            <a:r>
              <a:rPr lang="ar-EG" sz="2400" b="1" dirty="0" err="1" smtClean="0"/>
              <a:t>الات</a:t>
            </a:r>
            <a:r>
              <a:rPr lang="ar-IQ" sz="2400" b="1" dirty="0" smtClean="0"/>
              <a:t>ي :</a:t>
            </a:r>
            <a:r>
              <a:rPr lang="ar-EG" sz="2400" b="1" dirty="0" smtClean="0"/>
              <a:t>)</a:t>
            </a:r>
            <a:endParaRPr lang="ar-EG" sz="2400" b="1" dirty="0"/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ar-EG" sz="2400" b="1" dirty="0"/>
              <a:t>مهارة التهيئة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ar-EG" sz="2400" b="1" dirty="0"/>
              <a:t>مهارات العرض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ar-EG" sz="2400" b="1" dirty="0"/>
              <a:t>مهارات استخدام </a:t>
            </a:r>
            <a:r>
              <a:rPr lang="ar-EG" sz="2400" b="1" dirty="0" err="1" smtClean="0"/>
              <a:t>ال</a:t>
            </a:r>
            <a:r>
              <a:rPr lang="ar-IQ" sz="2400" b="1" dirty="0" smtClean="0"/>
              <a:t>أ</a:t>
            </a:r>
            <a:r>
              <a:rPr lang="ar-EG" sz="2400" b="1" dirty="0" err="1" smtClean="0"/>
              <a:t>سئلة</a:t>
            </a:r>
            <a:endParaRPr lang="ar-EG" sz="2400" b="1" dirty="0"/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ar-EG" sz="2400" b="1" dirty="0"/>
              <a:t>مهارة التعزيز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Tahoma" pitchFamily="34" charset="0"/>
              <a:buChar char="×"/>
            </a:pPr>
            <a:r>
              <a:rPr lang="ar-EG" sz="2400" b="1" dirty="0"/>
              <a:t> مهارة الحيوية 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Tahoma" pitchFamily="34" charset="0"/>
              <a:buChar char="×"/>
            </a:pPr>
            <a:r>
              <a:rPr lang="ar-EG" sz="2400" b="1" dirty="0"/>
              <a:t> مهارة الغلق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Tahoma" pitchFamily="34" charset="0"/>
              <a:buChar char="×"/>
            </a:pPr>
            <a:r>
              <a:rPr lang="ar-EG" sz="2400" b="1" dirty="0"/>
              <a:t> مهارة استخدام الوسائل .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ar-EG" sz="1600" dirty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6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6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66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66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AutoShape 2"/>
          <p:cNvSpPr>
            <a:spLocks noChangeArrowheads="1"/>
          </p:cNvSpPr>
          <p:nvPr/>
        </p:nvSpPr>
        <p:spPr bwMode="auto">
          <a:xfrm>
            <a:off x="1619250" y="1341438"/>
            <a:ext cx="5616575" cy="3816350"/>
          </a:xfrm>
          <a:prstGeom prst="star5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4000" b="1"/>
          </a:p>
        </p:txBody>
      </p:sp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3203575" y="2968625"/>
            <a:ext cx="2376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</a:rPr>
              <a:t>مهارة الحيوية       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40" name="AutoShape 4"/>
          <p:cNvSpPr>
            <a:spLocks noChangeArrowheads="1"/>
          </p:cNvSpPr>
          <p:nvPr/>
        </p:nvSpPr>
        <p:spPr bwMode="auto">
          <a:xfrm>
            <a:off x="1692275" y="404813"/>
            <a:ext cx="4248150" cy="1800225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EG" sz="3600" b="1">
                <a:solidFill>
                  <a:srgbClr val="FF0000"/>
                </a:solidFill>
              </a:rPr>
              <a:t>ما المقصود بالحيوية ؟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654341" name="AutoShape 5"/>
          <p:cNvSpPr>
            <a:spLocks noChangeArrowheads="1"/>
          </p:cNvSpPr>
          <p:nvPr/>
        </p:nvSpPr>
        <p:spPr bwMode="auto">
          <a:xfrm>
            <a:off x="2916238" y="2492375"/>
            <a:ext cx="3960812" cy="3960813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ه</a:t>
            </a:r>
            <a:r>
              <a:rPr lang="ar-IQ" sz="3200" b="1" dirty="0" smtClean="0">
                <a:solidFill>
                  <a:schemeClr val="bg1"/>
                </a:solidFill>
              </a:rPr>
              <a:t>ي</a:t>
            </a:r>
            <a:r>
              <a:rPr lang="ar-EG" sz="3200" b="1" dirty="0" smtClean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chemeClr val="bg1"/>
                </a:solidFill>
              </a:rPr>
              <a:t>المهارة </a:t>
            </a:r>
            <a:r>
              <a:rPr lang="ar-EG" sz="3200" b="1" dirty="0" err="1" smtClean="0">
                <a:solidFill>
                  <a:schemeClr val="bg1"/>
                </a:solidFill>
              </a:rPr>
              <a:t>الت</a:t>
            </a:r>
            <a:r>
              <a:rPr lang="ar-IQ" sz="3200" b="1" dirty="0" smtClean="0">
                <a:solidFill>
                  <a:schemeClr val="bg1"/>
                </a:solidFill>
              </a:rPr>
              <a:t>ي</a:t>
            </a:r>
            <a:r>
              <a:rPr lang="ar-EG" sz="3200" b="1" dirty="0" smtClean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chemeClr val="bg1"/>
                </a:solidFill>
              </a:rPr>
              <a:t>من</a:t>
            </a:r>
          </a:p>
          <a:p>
            <a:r>
              <a:rPr lang="ar-EG" sz="3200" b="1" dirty="0">
                <a:solidFill>
                  <a:schemeClr val="bg1"/>
                </a:solidFill>
              </a:rPr>
              <a:t> شأنها جعل الدارس</a:t>
            </a:r>
          </a:p>
          <a:p>
            <a:r>
              <a:rPr lang="ar-EG" sz="3200" b="1" dirty="0">
                <a:solidFill>
                  <a:schemeClr val="bg1"/>
                </a:solidFill>
              </a:rPr>
              <a:t> نشيطا متجاوبا </a:t>
            </a:r>
            <a:r>
              <a:rPr lang="ar-EG" sz="3200" b="1" dirty="0" smtClean="0">
                <a:solidFill>
                  <a:schemeClr val="bg1"/>
                </a:solidFill>
              </a:rPr>
              <a:t>مع</a:t>
            </a:r>
            <a:endParaRPr lang="ar-EG" sz="3200" b="1" dirty="0">
              <a:solidFill>
                <a:schemeClr val="bg1"/>
              </a:solidFill>
            </a:endParaRPr>
          </a:p>
          <a:p>
            <a:r>
              <a:rPr lang="ar-EG" sz="3200" b="1" dirty="0">
                <a:solidFill>
                  <a:schemeClr val="bg1"/>
                </a:solidFill>
              </a:rPr>
              <a:t> الدرس 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5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5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5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5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1" grpId="0" build="allAtOnce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76078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76078"/>
                <a:invGamma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sz="4800"/>
              <a:t>ما أهمية مهارة الحيوية ؟</a:t>
            </a:r>
            <a:endParaRPr lang="en-US" sz="4800"/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rgbClr val="FF0066"/>
            </a:solidFill>
          </a:ln>
        </p:spPr>
        <p:txBody>
          <a:bodyPr/>
          <a:lstStyle/>
          <a:p>
            <a:r>
              <a:rPr lang="ar-EG" sz="3200" b="1" dirty="0">
                <a:solidFill>
                  <a:srgbClr val="0000FF"/>
                </a:solidFill>
              </a:rPr>
              <a:t>تجعل الموقف </a:t>
            </a:r>
            <a:r>
              <a:rPr lang="ar-EG" sz="3200" b="1" dirty="0" smtClean="0">
                <a:solidFill>
                  <a:srgbClr val="0000FF"/>
                </a:solidFill>
              </a:rPr>
              <a:t>التعليم</a:t>
            </a:r>
            <a:r>
              <a:rPr lang="ar-IQ" sz="3200" b="1" dirty="0" smtClean="0">
                <a:solidFill>
                  <a:srgbClr val="0000FF"/>
                </a:solidFill>
              </a:rPr>
              <a:t>ي</a:t>
            </a:r>
            <a:r>
              <a:rPr lang="ar-EG" sz="3200" b="1" dirty="0" smtClean="0">
                <a:solidFill>
                  <a:srgbClr val="0000FF"/>
                </a:solidFill>
              </a:rPr>
              <a:t> </a:t>
            </a:r>
            <a:r>
              <a:rPr lang="ar-EG" sz="3200" b="1" dirty="0">
                <a:solidFill>
                  <a:srgbClr val="0000FF"/>
                </a:solidFill>
              </a:rPr>
              <a:t>حيويا .</a:t>
            </a:r>
          </a:p>
          <a:p>
            <a:r>
              <a:rPr lang="ar-EG" sz="3200" b="1" dirty="0">
                <a:solidFill>
                  <a:srgbClr val="0000FF"/>
                </a:solidFill>
              </a:rPr>
              <a:t>تجعل </a:t>
            </a:r>
            <a:r>
              <a:rPr lang="ar-EG" sz="3200" b="1" dirty="0" smtClean="0">
                <a:solidFill>
                  <a:srgbClr val="0000FF"/>
                </a:solidFill>
              </a:rPr>
              <a:t>الم</a:t>
            </a:r>
            <a:r>
              <a:rPr lang="ar-IQ" sz="3200" b="1" dirty="0" smtClean="0">
                <a:solidFill>
                  <a:srgbClr val="0000FF"/>
                </a:solidFill>
              </a:rPr>
              <a:t>علم</a:t>
            </a:r>
            <a:r>
              <a:rPr lang="ar-EG" sz="3200" b="1" dirty="0" smtClean="0">
                <a:solidFill>
                  <a:srgbClr val="0000FF"/>
                </a:solidFill>
              </a:rPr>
              <a:t> </a:t>
            </a:r>
            <a:r>
              <a:rPr lang="ar-EG" sz="3200" b="1" dirty="0">
                <a:solidFill>
                  <a:srgbClr val="0000FF"/>
                </a:solidFill>
              </a:rPr>
              <a:t>نشيطا مناقشا مشاركا .</a:t>
            </a:r>
          </a:p>
          <a:p>
            <a:r>
              <a:rPr lang="ar-EG" sz="3200" b="1" dirty="0">
                <a:solidFill>
                  <a:srgbClr val="0000FF"/>
                </a:solidFill>
              </a:rPr>
              <a:t>تثير </a:t>
            </a:r>
            <a:r>
              <a:rPr lang="ar-IQ" sz="3200" b="1" dirty="0" smtClean="0">
                <a:solidFill>
                  <a:srgbClr val="0000FF"/>
                </a:solidFill>
              </a:rPr>
              <a:t>أ</a:t>
            </a:r>
            <a:r>
              <a:rPr lang="ar-EG" sz="3200" b="1" dirty="0" smtClean="0">
                <a:solidFill>
                  <a:srgbClr val="0000FF"/>
                </a:solidFill>
              </a:rPr>
              <a:t>نتباه </a:t>
            </a:r>
            <a:r>
              <a:rPr lang="ar-EG" sz="3200" b="1" dirty="0" err="1">
                <a:solidFill>
                  <a:srgbClr val="0000FF"/>
                </a:solidFill>
              </a:rPr>
              <a:t>الدراسين</a:t>
            </a:r>
            <a:r>
              <a:rPr lang="ar-EG" sz="3200" b="1" dirty="0">
                <a:solidFill>
                  <a:srgbClr val="0000FF"/>
                </a:solidFill>
              </a:rPr>
              <a:t> و </a:t>
            </a:r>
            <a:r>
              <a:rPr lang="ar-EG" sz="3200" b="1" dirty="0" err="1">
                <a:solidFill>
                  <a:srgbClr val="0000FF"/>
                </a:solidFill>
              </a:rPr>
              <a:t>دافعيتهم</a:t>
            </a:r>
            <a:r>
              <a:rPr lang="ar-EG" sz="2600" dirty="0">
                <a:solidFill>
                  <a:srgbClr val="0000FF"/>
                </a:solidFill>
              </a:rPr>
              <a:t> .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339976" name="Picture 8" descr="j029865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00138" y="3228975"/>
            <a:ext cx="2751137" cy="27924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9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39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9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51" name="AutoShape 55"/>
          <p:cNvSpPr>
            <a:spLocks noChangeArrowheads="1"/>
          </p:cNvSpPr>
          <p:nvPr/>
        </p:nvSpPr>
        <p:spPr bwMode="auto">
          <a:xfrm>
            <a:off x="2339975" y="476250"/>
            <a:ext cx="6480175" cy="165735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4000" b="1"/>
              <a:t>و هناك عدة أساليب للحيوية منها</a:t>
            </a:r>
            <a:r>
              <a:rPr lang="ar-EG"/>
              <a:t> </a:t>
            </a:r>
            <a:endParaRPr lang="en-US"/>
          </a:p>
        </p:txBody>
      </p:sp>
      <p:sp>
        <p:nvSpPr>
          <p:cNvPr id="388152" name="AutoShape 56"/>
          <p:cNvSpPr>
            <a:spLocks noChangeArrowheads="1"/>
          </p:cNvSpPr>
          <p:nvPr/>
        </p:nvSpPr>
        <p:spPr bwMode="auto">
          <a:xfrm>
            <a:off x="2843213" y="2205038"/>
            <a:ext cx="4095750" cy="3744912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ar-EG" sz="4000" b="1" dirty="0"/>
              <a:t>حركات </a:t>
            </a:r>
            <a:r>
              <a:rPr lang="ar-EG" sz="4000" b="1" dirty="0" smtClean="0"/>
              <a:t>الم</a:t>
            </a:r>
            <a:r>
              <a:rPr lang="ar-IQ" sz="4000" b="1" dirty="0" smtClean="0"/>
              <a:t>علم</a:t>
            </a:r>
            <a:endParaRPr lang="ar-EG" sz="4000" b="1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ar-EG" sz="4000" b="1" dirty="0"/>
              <a:t>صوت </a:t>
            </a:r>
            <a:r>
              <a:rPr lang="ar-EG" sz="4000" b="1" dirty="0" smtClean="0"/>
              <a:t>الم</a:t>
            </a:r>
            <a:r>
              <a:rPr lang="ar-IQ" sz="4000" b="1" dirty="0" smtClean="0"/>
              <a:t>علم</a:t>
            </a:r>
            <a:endParaRPr lang="ar-EG" sz="4000" b="1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ar-EG" sz="4000" b="1" dirty="0"/>
              <a:t>إشارات </a:t>
            </a:r>
            <a:r>
              <a:rPr lang="ar-EG" sz="4000" b="1" dirty="0" smtClean="0"/>
              <a:t>الم</a:t>
            </a:r>
            <a:r>
              <a:rPr lang="ar-IQ" sz="4000" b="1" dirty="0" smtClean="0"/>
              <a:t>علم</a:t>
            </a:r>
            <a:endParaRPr lang="ar-EG" sz="4000" b="1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ar-EG" sz="4000" b="1" dirty="0"/>
              <a:t>تفاعل </a:t>
            </a:r>
            <a:r>
              <a:rPr lang="ar-EG" sz="4000" b="1" dirty="0" smtClean="0"/>
              <a:t>الم</a:t>
            </a:r>
            <a:r>
              <a:rPr lang="ar-IQ" sz="4000" b="1" dirty="0" smtClean="0"/>
              <a:t>علم</a:t>
            </a:r>
            <a:endParaRPr lang="ar-EG" sz="4000" b="1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ar-EG" sz="4000" b="1" dirty="0"/>
              <a:t>تركيز </a:t>
            </a:r>
            <a:r>
              <a:rPr lang="ar-EG" sz="4000" b="1" dirty="0" smtClean="0"/>
              <a:t>الم</a:t>
            </a:r>
            <a:r>
              <a:rPr lang="ar-IQ" sz="4000" b="1" dirty="0" smtClean="0"/>
              <a:t>علم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AutoShape 2"/>
          <p:cNvSpPr>
            <a:spLocks noChangeArrowheads="1"/>
          </p:cNvSpPr>
          <p:nvPr/>
        </p:nvSpPr>
        <p:spPr bwMode="auto">
          <a:xfrm>
            <a:off x="1619250" y="1341438"/>
            <a:ext cx="5616575" cy="3816350"/>
          </a:xfrm>
          <a:prstGeom prst="star5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4000" b="1"/>
          </a:p>
        </p:txBody>
      </p:sp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3203575" y="2968625"/>
            <a:ext cx="2376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</a:rPr>
              <a:t>مهارة الغلق       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AutoShape 4"/>
          <p:cNvSpPr>
            <a:spLocks noChangeArrowheads="1"/>
          </p:cNvSpPr>
          <p:nvPr/>
        </p:nvSpPr>
        <p:spPr bwMode="auto">
          <a:xfrm>
            <a:off x="3708400" y="765175"/>
            <a:ext cx="5111750" cy="1079500"/>
          </a:xfrm>
          <a:prstGeom prst="wedgeRectCallout">
            <a:avLst>
              <a:gd name="adj1" fmla="val -78292"/>
              <a:gd name="adj2" fmla="val 246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402437" name="Text Box 5"/>
          <p:cNvSpPr txBox="1">
            <a:spLocks noChangeArrowheads="1"/>
          </p:cNvSpPr>
          <p:nvPr/>
        </p:nvSpPr>
        <p:spPr bwMode="auto">
          <a:xfrm>
            <a:off x="7793038" y="1023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3779838" y="908050"/>
            <a:ext cx="489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EG" sz="2800" b="1" dirty="0" smtClean="0"/>
              <a:t>ه</a:t>
            </a:r>
            <a:r>
              <a:rPr lang="ar-IQ" sz="2800" b="1" dirty="0" smtClean="0"/>
              <a:t>ي</a:t>
            </a:r>
            <a:r>
              <a:rPr lang="ar-EG" sz="2800" b="1" dirty="0" smtClean="0"/>
              <a:t> </a:t>
            </a:r>
            <a:r>
              <a:rPr lang="ar-EG" sz="2800" b="1" dirty="0"/>
              <a:t>تلك المهارة </a:t>
            </a:r>
            <a:r>
              <a:rPr lang="ar-EG" sz="2800" b="1" dirty="0" err="1" smtClean="0"/>
              <a:t>الت</a:t>
            </a:r>
            <a:r>
              <a:rPr lang="ar-IQ" sz="2800" b="1" dirty="0" smtClean="0"/>
              <a:t>ي</a:t>
            </a:r>
            <a:r>
              <a:rPr lang="ar-EG" sz="2800" b="1" dirty="0" smtClean="0"/>
              <a:t> </a:t>
            </a:r>
            <a:r>
              <a:rPr lang="ar-EG" sz="2800" b="1" dirty="0"/>
              <a:t>تتعلق </a:t>
            </a:r>
            <a:r>
              <a:rPr lang="ar-EG" sz="2800" b="1" dirty="0" err="1" smtClean="0"/>
              <a:t>ب</a:t>
            </a:r>
            <a:r>
              <a:rPr lang="ar-IQ" sz="2800" b="1" dirty="0" smtClean="0"/>
              <a:t>إ</a:t>
            </a:r>
            <a:r>
              <a:rPr lang="ar-EG" sz="2800" b="1" dirty="0" err="1" smtClean="0"/>
              <a:t>نهاء</a:t>
            </a:r>
            <a:r>
              <a:rPr lang="ar-EG" sz="2800" b="1" dirty="0" smtClean="0"/>
              <a:t> </a:t>
            </a:r>
            <a:r>
              <a:rPr lang="ar-EG" sz="2800" b="1" dirty="0"/>
              <a:t>الدرس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animBg="1"/>
      <p:bldP spid="40243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80" name="AutoShape 4"/>
          <p:cNvSpPr>
            <a:spLocks noChangeArrowheads="1"/>
          </p:cNvSpPr>
          <p:nvPr/>
        </p:nvSpPr>
        <p:spPr bwMode="auto">
          <a:xfrm>
            <a:off x="4716463" y="2276475"/>
            <a:ext cx="4427537" cy="3889375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3200" b="1" dirty="0"/>
              <a:t>أهميتها :</a:t>
            </a:r>
          </a:p>
          <a:p>
            <a:r>
              <a:rPr lang="ar-EG" sz="3200" b="1" dirty="0"/>
              <a:t>تترك أثرا طيبا لدى </a:t>
            </a:r>
          </a:p>
          <a:p>
            <a:r>
              <a:rPr lang="ar-EG" sz="3200" b="1" dirty="0" smtClean="0"/>
              <a:t>الدارس </a:t>
            </a:r>
            <a:r>
              <a:rPr lang="ar-EG" sz="3200" b="1" dirty="0"/>
              <a:t>وتحفزه </a:t>
            </a:r>
          </a:p>
          <a:p>
            <a:r>
              <a:rPr lang="ar-EG" sz="3200" b="1" dirty="0"/>
              <a:t>فيما يستجد</a:t>
            </a:r>
          </a:p>
          <a:p>
            <a:endParaRPr lang="en-US" sz="2800" b="1" dirty="0"/>
          </a:p>
        </p:txBody>
      </p:sp>
      <p:sp>
        <p:nvSpPr>
          <p:cNvPr id="434181" name="AutoShape 5"/>
          <p:cNvSpPr>
            <a:spLocks noChangeArrowheads="1"/>
          </p:cNvSpPr>
          <p:nvPr/>
        </p:nvSpPr>
        <p:spPr bwMode="auto">
          <a:xfrm>
            <a:off x="539750" y="2205038"/>
            <a:ext cx="4248150" cy="3960812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3200" b="1"/>
              <a:t>كيفيتها :</a:t>
            </a:r>
          </a:p>
          <a:p>
            <a:r>
              <a:rPr lang="ar-EG" sz="3200" b="1"/>
              <a:t>تلخيص الدرس وتحديد </a:t>
            </a:r>
          </a:p>
          <a:p>
            <a:r>
              <a:rPr lang="ar-EG" sz="3200" b="1"/>
              <a:t>الواجبات وتقويم الدرس</a:t>
            </a:r>
            <a:endParaRPr lang="en-US" sz="3200" b="1"/>
          </a:p>
        </p:txBody>
      </p:sp>
      <p:sp>
        <p:nvSpPr>
          <p:cNvPr id="434184" name="AutoShape 8"/>
          <p:cNvSpPr>
            <a:spLocks noChangeArrowheads="1"/>
          </p:cNvSpPr>
          <p:nvPr/>
        </p:nvSpPr>
        <p:spPr bwMode="auto">
          <a:xfrm>
            <a:off x="2627313" y="549275"/>
            <a:ext cx="5832475" cy="1574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3600" b="1"/>
              <a:t>ما أهمية مهارة الغلق و كيفيتها ؟</a:t>
            </a:r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34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4" grpId="0" uiExpand="1" build="allAtOnce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779" name="Group 579"/>
          <p:cNvGraphicFramePr>
            <a:graphicFrameLocks noGrp="1"/>
          </p:cNvGraphicFramePr>
          <p:nvPr>
            <p:ph idx="4294967295"/>
          </p:nvPr>
        </p:nvGraphicFramePr>
        <p:xfrm>
          <a:off x="-32" y="0"/>
          <a:ext cx="9144032" cy="6858003"/>
        </p:xfrm>
        <a:graphic>
          <a:graphicData uri="http://schemas.openxmlformats.org/drawingml/2006/table">
            <a:tbl>
              <a:tblPr rtl="1"/>
              <a:tblGrid>
                <a:gridCol w="1032714"/>
                <a:gridCol w="4104120"/>
                <a:gridCol w="1402017"/>
                <a:gridCol w="1503953"/>
                <a:gridCol w="1101228"/>
              </a:tblGrid>
              <a:tr h="1050925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أداء مهارات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التعزيز و الحيوية و الغلق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درجة تحقق الاداء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1            2          3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528638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ضعيف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متوسط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جيد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مناسبة التعزيز للفعل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التنوع فى التعزيز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عدم التكلف فى الحيوية 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التنوع فى الحيوية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استمرارية الحيوية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مدى مناسبة الحيوية للدرس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مدى مناسبة الحيوية للدارسين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تلخيص الدرس عند نهايته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التركيز على المهم </a:t>
                      </a:r>
                      <a:r>
                        <a:rPr kumimoji="0" lang="ar-EG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ف</a:t>
                      </a:r>
                      <a:r>
                        <a:rPr kumimoji="0" lang="ar-IQ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</a:t>
                      </a: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ar-EG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</a:t>
                      </a:r>
                      <a:r>
                        <a:rPr kumimoji="0" lang="ar-IQ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إ</a:t>
                      </a:r>
                      <a:r>
                        <a:rPr kumimoji="0" lang="ar-EG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نهاء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تحديد</a:t>
                      </a:r>
                      <a:r>
                        <a:rPr kumimoji="0" lang="ar-IQ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الواجبات </a:t>
                      </a:r>
                      <a:r>
                        <a:rPr kumimoji="0" lang="ar-EG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ف</a:t>
                      </a:r>
                      <a:r>
                        <a:rPr kumimoji="0" lang="ar-IQ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</a:t>
                      </a: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نهاية الدرس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AutoShape 2"/>
          <p:cNvSpPr>
            <a:spLocks noChangeArrowheads="1"/>
          </p:cNvSpPr>
          <p:nvPr/>
        </p:nvSpPr>
        <p:spPr bwMode="auto">
          <a:xfrm>
            <a:off x="1619250" y="1341438"/>
            <a:ext cx="5616575" cy="3816350"/>
          </a:xfrm>
          <a:prstGeom prst="star5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4000" b="1"/>
          </a:p>
        </p:txBody>
      </p:sp>
      <p:sp>
        <p:nvSpPr>
          <p:cNvPr id="662531" name="Text Box 3"/>
          <p:cNvSpPr txBox="1">
            <a:spLocks noChangeArrowheads="1"/>
          </p:cNvSpPr>
          <p:nvPr/>
        </p:nvSpPr>
        <p:spPr bwMode="auto">
          <a:xfrm>
            <a:off x="3203575" y="2968625"/>
            <a:ext cx="23764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ar-EG" sz="3200" b="1" dirty="0"/>
              <a:t>مهارة </a:t>
            </a:r>
            <a:r>
              <a:rPr lang="ar-IQ" sz="3200" b="1" dirty="0" smtClean="0"/>
              <a:t>أ</a:t>
            </a:r>
            <a:r>
              <a:rPr lang="ar-EG" sz="3200" b="1" dirty="0" err="1" smtClean="0"/>
              <a:t>ستخدام</a:t>
            </a:r>
            <a:endParaRPr lang="ar-EG" sz="3200" b="1" dirty="0"/>
          </a:p>
          <a:p>
            <a:pPr algn="ctr"/>
            <a:r>
              <a:rPr lang="ar-EG" sz="3200" b="1" dirty="0"/>
              <a:t>الوسائل     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/>
              <a:t>ما يجب أن يقوم </a:t>
            </a:r>
            <a:r>
              <a:rPr lang="ar-EG" dirty="0" err="1"/>
              <a:t>به</a:t>
            </a:r>
            <a:r>
              <a:rPr lang="ar-EG" dirty="0"/>
              <a:t> </a:t>
            </a:r>
            <a:r>
              <a:rPr lang="ar-EG" dirty="0" smtClean="0"/>
              <a:t>الم</a:t>
            </a:r>
            <a:r>
              <a:rPr lang="ar-IQ" dirty="0" smtClean="0"/>
              <a:t>علم</a:t>
            </a:r>
            <a:r>
              <a:rPr lang="ar-EG" dirty="0" smtClean="0"/>
              <a:t> </a:t>
            </a:r>
            <a:r>
              <a:rPr lang="ar-EG" dirty="0"/>
              <a:t>قبل الدرس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932363" y="2349500"/>
            <a:ext cx="3775075" cy="372427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ar-EG" sz="2400" b="1" dirty="0">
                <a:solidFill>
                  <a:srgbClr val="FF0000"/>
                </a:solidFill>
              </a:rPr>
              <a:t>تحليل محتوى الدرس </a:t>
            </a:r>
          </a:p>
          <a:p>
            <a:r>
              <a:rPr lang="ar-EG" sz="2400" b="1" dirty="0">
                <a:solidFill>
                  <a:srgbClr val="FF0000"/>
                </a:solidFill>
              </a:rPr>
              <a:t>تعيين أهداف الدرس </a:t>
            </a:r>
          </a:p>
          <a:p>
            <a:r>
              <a:rPr lang="ar-EG" sz="2400" b="1" dirty="0">
                <a:solidFill>
                  <a:srgbClr val="FF0000"/>
                </a:solidFill>
              </a:rPr>
              <a:t>تحديد المتطلبات القبلية </a:t>
            </a:r>
          </a:p>
          <a:p>
            <a:r>
              <a:rPr lang="ar-EG" sz="2400" b="1" dirty="0">
                <a:solidFill>
                  <a:srgbClr val="FF0000"/>
                </a:solidFill>
              </a:rPr>
              <a:t>تحديد إستراتيجية التدريس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900113" y="2276475"/>
            <a:ext cx="3775075" cy="372427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ar-EG" sz="2400" b="1">
                <a:solidFill>
                  <a:srgbClr val="FF0000"/>
                </a:solidFill>
              </a:rPr>
              <a:t>تحديد الوسائل التعليمية </a:t>
            </a:r>
          </a:p>
          <a:p>
            <a:r>
              <a:rPr lang="ar-EG" sz="2400" b="1">
                <a:solidFill>
                  <a:srgbClr val="FF0000"/>
                </a:solidFill>
              </a:rPr>
              <a:t>تحديد أساليب تقويم الدرس</a:t>
            </a:r>
          </a:p>
          <a:p>
            <a:r>
              <a:rPr lang="ar-EG" sz="2400" b="1">
                <a:solidFill>
                  <a:srgbClr val="FF0000"/>
                </a:solidFill>
              </a:rPr>
              <a:t>تحديد واجبات بعد الدرس</a:t>
            </a:r>
          </a:p>
          <a:p>
            <a:r>
              <a:rPr lang="ar-EG" sz="2400" b="1">
                <a:solidFill>
                  <a:srgbClr val="FF0000"/>
                </a:solidFill>
              </a:rPr>
              <a:t>وضع خطة زمنية للدرس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b="1"/>
              <a:t>مهارات الوسائل التعليمية </a:t>
            </a:r>
            <a:endParaRPr lang="en-US" b="1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endParaRPr lang="ar-EG" sz="4000" b="1" dirty="0"/>
          </a:p>
          <a:p>
            <a:pPr>
              <a:buFont typeface="Wingdings" pitchFamily="2" charset="2"/>
              <a:buNone/>
            </a:pPr>
            <a:endParaRPr lang="ar-EG" sz="4000" b="1" dirty="0"/>
          </a:p>
          <a:p>
            <a:pPr>
              <a:buFont typeface="Wingdings" pitchFamily="2" charset="2"/>
              <a:buNone/>
            </a:pPr>
            <a:r>
              <a:rPr lang="ar-EG" sz="4000" b="1" dirty="0" err="1" smtClean="0"/>
              <a:t>ال</a:t>
            </a:r>
            <a:r>
              <a:rPr lang="ar-IQ" sz="4000" b="1" dirty="0" smtClean="0"/>
              <a:t>أ</a:t>
            </a:r>
            <a:r>
              <a:rPr lang="ar-EG" sz="4000" b="1" dirty="0" err="1" smtClean="0"/>
              <a:t>ختيار</a:t>
            </a:r>
            <a:r>
              <a:rPr lang="ar-EG" sz="4000" b="1" dirty="0" smtClean="0"/>
              <a:t>           </a:t>
            </a:r>
            <a:endParaRPr lang="ar-EG" sz="4000" b="1" dirty="0"/>
          </a:p>
          <a:p>
            <a:pPr algn="ctr">
              <a:buFont typeface="Wingdings" pitchFamily="2" charset="2"/>
              <a:buNone/>
            </a:pPr>
            <a:r>
              <a:rPr lang="ar-EG" sz="4000" b="1" dirty="0" err="1" smtClean="0"/>
              <a:t>ال</a:t>
            </a:r>
            <a:r>
              <a:rPr lang="ar-IQ" sz="4000" b="1" dirty="0" smtClean="0"/>
              <a:t>أ</a:t>
            </a:r>
            <a:r>
              <a:rPr lang="ar-EG" sz="4000" b="1" dirty="0" err="1" smtClean="0"/>
              <a:t>ختبار</a:t>
            </a:r>
            <a:r>
              <a:rPr lang="ar-EG" sz="4000" b="1" dirty="0" smtClean="0"/>
              <a:t>                    </a:t>
            </a:r>
            <a:endParaRPr lang="ar-EG" sz="4000" b="1" dirty="0"/>
          </a:p>
          <a:p>
            <a:pPr algn="ctr">
              <a:buFont typeface="Wingdings" pitchFamily="2" charset="2"/>
              <a:buNone/>
            </a:pPr>
            <a:r>
              <a:rPr lang="ar-EG" sz="4000" b="1" dirty="0"/>
              <a:t>                                                  </a:t>
            </a:r>
            <a:r>
              <a:rPr lang="ar-EG" sz="4000" b="1" dirty="0" err="1" smtClean="0"/>
              <a:t>ال</a:t>
            </a:r>
            <a:r>
              <a:rPr lang="ar-IQ" sz="4000" b="1" dirty="0" smtClean="0"/>
              <a:t>أ</a:t>
            </a:r>
            <a:r>
              <a:rPr lang="ar-EG" sz="4000" b="1" dirty="0" err="1" smtClean="0"/>
              <a:t>ستخدام</a:t>
            </a:r>
            <a:r>
              <a:rPr lang="ar-EG" sz="4000" b="1" dirty="0" smtClean="0"/>
              <a:t> </a:t>
            </a:r>
            <a:endParaRPr lang="en-US" sz="4000" b="1" dirty="0"/>
          </a:p>
        </p:txBody>
      </p:sp>
      <p:sp>
        <p:nvSpPr>
          <p:cNvPr id="694276" name="Line 4"/>
          <p:cNvSpPr>
            <a:spLocks noChangeShapeType="1"/>
          </p:cNvSpPr>
          <p:nvPr/>
        </p:nvSpPr>
        <p:spPr bwMode="auto">
          <a:xfrm flipH="1">
            <a:off x="684213" y="2349500"/>
            <a:ext cx="777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694279" name="Line 7"/>
          <p:cNvSpPr>
            <a:spLocks noChangeShapeType="1"/>
          </p:cNvSpPr>
          <p:nvPr/>
        </p:nvSpPr>
        <p:spPr bwMode="auto">
          <a:xfrm>
            <a:off x="8459788" y="2349500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694280" name="Line 8"/>
          <p:cNvSpPr>
            <a:spLocks noChangeShapeType="1"/>
          </p:cNvSpPr>
          <p:nvPr/>
        </p:nvSpPr>
        <p:spPr bwMode="auto">
          <a:xfrm>
            <a:off x="684213" y="2349500"/>
            <a:ext cx="0" cy="2592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694281" name="Line 9"/>
          <p:cNvSpPr>
            <a:spLocks noChangeShapeType="1"/>
          </p:cNvSpPr>
          <p:nvPr/>
        </p:nvSpPr>
        <p:spPr bwMode="auto">
          <a:xfrm flipH="1">
            <a:off x="5219700" y="2420938"/>
            <a:ext cx="0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69427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4" name="AutoShape 6"/>
          <p:cNvSpPr>
            <a:spLocks noChangeArrowheads="1"/>
          </p:cNvSpPr>
          <p:nvPr/>
        </p:nvSpPr>
        <p:spPr bwMode="auto">
          <a:xfrm>
            <a:off x="4643438" y="2349500"/>
            <a:ext cx="4500562" cy="4248150"/>
          </a:xfrm>
          <a:prstGeom prst="vertic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ar-EG" sz="3600" b="1" dirty="0"/>
              <a:t>تثير دافعية الدارس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ar-EG" sz="3600" b="1" dirty="0" smtClean="0"/>
              <a:t>ت</a:t>
            </a:r>
            <a:r>
              <a:rPr lang="ar-IQ" sz="3600" b="1" dirty="0" smtClean="0"/>
              <a:t>زيد</a:t>
            </a:r>
            <a:r>
              <a:rPr lang="ar-EG" sz="3600" b="1" dirty="0" smtClean="0"/>
              <a:t> إيجابية</a:t>
            </a:r>
            <a:r>
              <a:rPr lang="ar-IQ" sz="3600" b="1" dirty="0" smtClean="0"/>
              <a:t> </a:t>
            </a:r>
            <a:r>
              <a:rPr lang="ar-EG" sz="3600" b="1" dirty="0" smtClean="0"/>
              <a:t>الدارس</a:t>
            </a:r>
            <a:endParaRPr lang="ar-EG" sz="3600" b="1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ar-EG" sz="3600" b="1" dirty="0"/>
              <a:t>تبسط المفاهيم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ar-EG" sz="3600" b="1" dirty="0"/>
              <a:t>تبعد العشوائية</a:t>
            </a:r>
            <a:endParaRPr lang="en-US" sz="3600" b="1" dirty="0"/>
          </a:p>
        </p:txBody>
      </p:sp>
      <p:sp>
        <p:nvSpPr>
          <p:cNvPr id="452616" name="AutoShape 8"/>
          <p:cNvSpPr>
            <a:spLocks noChangeArrowheads="1"/>
          </p:cNvSpPr>
          <p:nvPr/>
        </p:nvSpPr>
        <p:spPr bwMode="auto">
          <a:xfrm>
            <a:off x="827088" y="333375"/>
            <a:ext cx="7797800" cy="1430338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3600" b="1" dirty="0"/>
              <a:t>ما أهمية </a:t>
            </a:r>
            <a:r>
              <a:rPr lang="ar-IQ" sz="3600" b="1" dirty="0" err="1" smtClean="0"/>
              <a:t>أ</a:t>
            </a:r>
            <a:r>
              <a:rPr lang="ar-EG" sz="3600" b="1" dirty="0" err="1" smtClean="0"/>
              <a:t>ستخدام</a:t>
            </a:r>
            <a:r>
              <a:rPr lang="ar-EG" sz="3600" b="1" dirty="0" smtClean="0"/>
              <a:t> </a:t>
            </a:r>
            <a:r>
              <a:rPr lang="ar-EG" sz="3600" b="1" dirty="0"/>
              <a:t>الوسائل التعليمية أثناء الدرس ؟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52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52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52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52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4" grpId="0" build="allAtOnce" animBg="1"/>
      <p:bldP spid="452616" grpId="0" animBg="1"/>
      <p:bldP spid="452616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65" name="AutoShape 33"/>
          <p:cNvSpPr>
            <a:spLocks noChangeArrowheads="1"/>
          </p:cNvSpPr>
          <p:nvPr/>
        </p:nvSpPr>
        <p:spPr bwMode="auto">
          <a:xfrm>
            <a:off x="1547813" y="1916113"/>
            <a:ext cx="6337300" cy="4608512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ar-EG" sz="3200" b="1" dirty="0">
                <a:solidFill>
                  <a:srgbClr val="333300"/>
                </a:solidFill>
              </a:rPr>
              <a:t>تعرض </a:t>
            </a:r>
            <a:r>
              <a:rPr lang="ar-EG" sz="3200" b="1" dirty="0" err="1" smtClean="0">
                <a:solidFill>
                  <a:srgbClr val="333300"/>
                </a:solidFill>
              </a:rPr>
              <a:t>ف</a:t>
            </a:r>
            <a:r>
              <a:rPr lang="ar-IQ" sz="3200" b="1" dirty="0" smtClean="0">
                <a:solidFill>
                  <a:srgbClr val="333300"/>
                </a:solidFill>
              </a:rPr>
              <a:t>ي</a:t>
            </a:r>
            <a:r>
              <a:rPr lang="ar-EG" sz="3200" b="1" dirty="0" smtClean="0">
                <a:solidFill>
                  <a:srgbClr val="333300"/>
                </a:solidFill>
              </a:rPr>
              <a:t> </a:t>
            </a:r>
            <a:r>
              <a:rPr lang="ar-EG" sz="3200" b="1" dirty="0">
                <a:solidFill>
                  <a:srgbClr val="333300"/>
                </a:solidFill>
              </a:rPr>
              <a:t>الوقت </a:t>
            </a:r>
            <a:r>
              <a:rPr lang="ar-EG" sz="3200" b="1" dirty="0" err="1" smtClean="0">
                <a:solidFill>
                  <a:srgbClr val="333300"/>
                </a:solidFill>
              </a:rPr>
              <a:t>و</a:t>
            </a:r>
            <a:r>
              <a:rPr lang="ar-IQ" sz="3200" b="1" dirty="0" smtClean="0">
                <a:solidFill>
                  <a:srgbClr val="333300"/>
                </a:solidFill>
              </a:rPr>
              <a:t> </a:t>
            </a:r>
            <a:r>
              <a:rPr lang="ar-EG" sz="3200" b="1" dirty="0" smtClean="0">
                <a:solidFill>
                  <a:srgbClr val="333300"/>
                </a:solidFill>
              </a:rPr>
              <a:t>المكان </a:t>
            </a:r>
            <a:r>
              <a:rPr lang="ar-EG" sz="3200" b="1" dirty="0">
                <a:solidFill>
                  <a:srgbClr val="333300"/>
                </a:solidFill>
              </a:rPr>
              <a:t>المناسب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ar-EG" sz="3200" b="1" dirty="0">
                <a:solidFill>
                  <a:srgbClr val="333300"/>
                </a:solidFill>
              </a:rPr>
              <a:t>لا تطغى على تحقيق </a:t>
            </a:r>
            <a:r>
              <a:rPr lang="ar-EG" sz="3200" b="1" dirty="0" err="1">
                <a:solidFill>
                  <a:srgbClr val="333300"/>
                </a:solidFill>
              </a:rPr>
              <a:t>ألاهداف</a:t>
            </a:r>
            <a:endParaRPr lang="ar-EG" sz="3200" b="1" dirty="0">
              <a:solidFill>
                <a:srgbClr val="333300"/>
              </a:solidFill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ar-EG" sz="3200" b="1" dirty="0">
                <a:solidFill>
                  <a:srgbClr val="333300"/>
                </a:solidFill>
              </a:rPr>
              <a:t>يشترك الدارسين </a:t>
            </a:r>
            <a:r>
              <a:rPr lang="ar-EG" sz="3200" b="1" dirty="0" err="1" smtClean="0">
                <a:solidFill>
                  <a:srgbClr val="333300"/>
                </a:solidFill>
              </a:rPr>
              <a:t>ف</a:t>
            </a:r>
            <a:r>
              <a:rPr lang="ar-IQ" sz="3200" b="1" dirty="0" smtClean="0">
                <a:solidFill>
                  <a:srgbClr val="333300"/>
                </a:solidFill>
              </a:rPr>
              <a:t>ي</a:t>
            </a:r>
            <a:r>
              <a:rPr lang="ar-EG" sz="3200" b="1" dirty="0" smtClean="0">
                <a:solidFill>
                  <a:srgbClr val="333300"/>
                </a:solidFill>
              </a:rPr>
              <a:t> </a:t>
            </a:r>
            <a:r>
              <a:rPr lang="ar-IQ" sz="3200" b="1" dirty="0" err="1" smtClean="0">
                <a:solidFill>
                  <a:srgbClr val="333300"/>
                </a:solidFill>
              </a:rPr>
              <a:t>إ</a:t>
            </a:r>
            <a:r>
              <a:rPr lang="ar-EG" sz="3200" b="1" dirty="0" err="1" smtClean="0">
                <a:solidFill>
                  <a:srgbClr val="333300"/>
                </a:solidFill>
              </a:rPr>
              <a:t>ستخدامها</a:t>
            </a:r>
            <a:endParaRPr lang="ar-EG" sz="3200" b="1" dirty="0">
              <a:solidFill>
                <a:srgbClr val="333300"/>
              </a:solidFill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ar-EG" sz="3200" b="1" dirty="0">
                <a:solidFill>
                  <a:srgbClr val="333300"/>
                </a:solidFill>
              </a:rPr>
              <a:t>يصاحبها تعليق من </a:t>
            </a:r>
            <a:r>
              <a:rPr lang="ar-EG" sz="3200" b="1" dirty="0" smtClean="0">
                <a:solidFill>
                  <a:srgbClr val="333300"/>
                </a:solidFill>
              </a:rPr>
              <a:t>الم</a:t>
            </a:r>
            <a:r>
              <a:rPr lang="ar-IQ" sz="3200" b="1" dirty="0" smtClean="0">
                <a:solidFill>
                  <a:srgbClr val="333300"/>
                </a:solidFill>
              </a:rPr>
              <a:t>علم</a:t>
            </a:r>
            <a:r>
              <a:rPr lang="ar-EG" sz="3200" b="1" dirty="0" smtClean="0">
                <a:solidFill>
                  <a:srgbClr val="333300"/>
                </a:solidFill>
              </a:rPr>
              <a:t> </a:t>
            </a:r>
            <a:endParaRPr lang="en-US" sz="3200" b="1" dirty="0">
              <a:solidFill>
                <a:srgbClr val="333300"/>
              </a:solidFill>
            </a:endParaRPr>
          </a:p>
        </p:txBody>
      </p:sp>
      <p:sp>
        <p:nvSpPr>
          <p:cNvPr id="453667" name="AutoShape 35"/>
          <p:cNvSpPr>
            <a:spLocks noChangeArrowheads="1"/>
          </p:cNvSpPr>
          <p:nvPr/>
        </p:nvSpPr>
        <p:spPr bwMode="auto">
          <a:xfrm>
            <a:off x="1547813" y="404813"/>
            <a:ext cx="7200900" cy="1295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EG" sz="4000" b="1">
                <a:solidFill>
                  <a:srgbClr val="0000FF"/>
                </a:solidFill>
              </a:rPr>
              <a:t>ما أسس إستخدام الوسائل التعليمية ؟</a:t>
            </a:r>
            <a:endParaRPr lang="en-US" sz="4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5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5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5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5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65" grpId="0" build="allAtOnce" animBg="1"/>
      <p:bldP spid="453667" grpId="0" build="allAtOnce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55" name="Group 55"/>
          <p:cNvGraphicFramePr>
            <a:graphicFrameLocks noGrp="1"/>
          </p:cNvGraphicFramePr>
          <p:nvPr/>
        </p:nvGraphicFramePr>
        <p:xfrm>
          <a:off x="395288" y="1142984"/>
          <a:ext cx="8424862" cy="5297807"/>
        </p:xfrm>
        <a:graphic>
          <a:graphicData uri="http://schemas.openxmlformats.org/drawingml/2006/table">
            <a:tbl>
              <a:tblPr rtl="1"/>
              <a:tblGrid>
                <a:gridCol w="708025"/>
                <a:gridCol w="4403725"/>
                <a:gridCol w="1152525"/>
                <a:gridCol w="1152525"/>
                <a:gridCol w="1008062"/>
              </a:tblGrid>
              <a:tr h="1050925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4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م</a:t>
                      </a:r>
                      <a:endParaRPr kumimoji="0" lang="en-US" sz="4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أداء مهارة استخدام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الوسائل التعليمية</a:t>
                      </a:r>
                      <a:endParaRPr kumimoji="0" 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درجة تحقق ألاداء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ضعيف      متوسط     جيد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677863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 1          2         3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en-US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تعرض فى الوقت المناسب</a:t>
                      </a:r>
                      <a:endParaRPr kumimoji="0" lang="en-US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en-US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تجذب انتباه الدارسين</a:t>
                      </a:r>
                      <a:endParaRPr kumimoji="0" lang="en-US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en-US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لا تطغى على تحقيق الاهداف</a:t>
                      </a:r>
                      <a:endParaRPr kumimoji="0" lang="en-US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en-US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إشراك الدارسين فى استخدامها</a:t>
                      </a:r>
                      <a:endParaRPr kumimoji="0" lang="en-US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en-US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يصاحبها تعليق من المربى</a:t>
                      </a:r>
                      <a:endParaRPr kumimoji="0" lang="en-US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>
                <a:gamma/>
                <a:shade val="46275"/>
                <a:invGamma/>
              </a:srgbClr>
            </a:gs>
            <a:gs pos="5000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0" dirty="0">
                <a:solidFill>
                  <a:schemeClr val="accent3"/>
                </a:solidFill>
              </a:rPr>
              <a:t>عناصر خطة الدرس</a:t>
            </a:r>
            <a:endParaRPr lang="en-US" b="0" dirty="0">
              <a:solidFill>
                <a:schemeClr val="accent3"/>
              </a:solidFill>
            </a:endParaRPr>
          </a:p>
        </p:txBody>
      </p:sp>
      <p:sp>
        <p:nvSpPr>
          <p:cNvPr id="492547" name="Rectangle 3"/>
          <p:cNvSpPr>
            <a:spLocks noGrp="1" noRot="1" noChangeArrowheads="1"/>
          </p:cNvSpPr>
          <p:nvPr>
            <p:ph idx="1"/>
          </p:nvPr>
        </p:nvSpPr>
        <p:spPr>
          <a:ln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ar-EG" sz="2400" b="1" dirty="0"/>
              <a:t>1- عنوان الدرس : .....</a:t>
            </a:r>
          </a:p>
          <a:p>
            <a:pPr>
              <a:lnSpc>
                <a:spcPct val="90000"/>
              </a:lnSpc>
            </a:pPr>
            <a:r>
              <a:rPr lang="ar-EG" sz="2400" b="1" dirty="0"/>
              <a:t>2- </a:t>
            </a:r>
            <a:r>
              <a:rPr lang="ar-IQ" sz="2400" b="1" dirty="0" err="1" smtClean="0"/>
              <a:t>أ</a:t>
            </a:r>
            <a:r>
              <a:rPr lang="ar-EG" sz="2400" b="1" dirty="0" smtClean="0"/>
              <a:t>هداف </a:t>
            </a:r>
            <a:r>
              <a:rPr lang="ar-EG" sz="2400" b="1" dirty="0"/>
              <a:t>الدرس : .....</a:t>
            </a:r>
          </a:p>
          <a:p>
            <a:pPr>
              <a:lnSpc>
                <a:spcPct val="90000"/>
              </a:lnSpc>
            </a:pPr>
            <a:r>
              <a:rPr lang="ar-EG" sz="2400" b="1" dirty="0"/>
              <a:t>3- المتطلبات القبلية للدرس : .........................</a:t>
            </a:r>
          </a:p>
          <a:p>
            <a:pPr>
              <a:lnSpc>
                <a:spcPct val="90000"/>
              </a:lnSpc>
            </a:pPr>
            <a:r>
              <a:rPr lang="ar-EG" sz="2400" b="1" dirty="0"/>
              <a:t>4- محتوى الدرس : ....................................</a:t>
            </a:r>
          </a:p>
          <a:p>
            <a:pPr>
              <a:lnSpc>
                <a:spcPct val="90000"/>
              </a:lnSpc>
            </a:pPr>
            <a:r>
              <a:rPr lang="ar-EG" sz="2400" b="1" dirty="0"/>
              <a:t>5- </a:t>
            </a:r>
            <a:r>
              <a:rPr lang="ar-EG" sz="2400" b="1" dirty="0" err="1" smtClean="0"/>
              <a:t>ال</a:t>
            </a:r>
            <a:r>
              <a:rPr lang="ar-IQ" sz="2400" b="1" dirty="0" smtClean="0"/>
              <a:t>أ</a:t>
            </a:r>
            <a:r>
              <a:rPr lang="ar-EG" sz="2400" b="1" dirty="0" err="1" smtClean="0"/>
              <a:t>ستراتيجية</a:t>
            </a:r>
            <a:r>
              <a:rPr lang="ar-EG" sz="2400" b="1" dirty="0" smtClean="0"/>
              <a:t> </a:t>
            </a:r>
            <a:r>
              <a:rPr lang="ar-EG" sz="2400" b="1" dirty="0"/>
              <a:t>التدريسية :</a:t>
            </a:r>
          </a:p>
          <a:p>
            <a:pPr>
              <a:lnSpc>
                <a:spcPct val="90000"/>
              </a:lnSpc>
            </a:pPr>
            <a:r>
              <a:rPr lang="ar-EG" sz="2400" b="1" dirty="0"/>
              <a:t>     *-  التهيئة للدرس : ...............................</a:t>
            </a:r>
          </a:p>
          <a:p>
            <a:pPr>
              <a:lnSpc>
                <a:spcPct val="90000"/>
              </a:lnSpc>
            </a:pPr>
            <a:r>
              <a:rPr lang="ar-EG" sz="2400" b="1" dirty="0"/>
              <a:t>      *- السير بالدرس : ...............................</a:t>
            </a:r>
          </a:p>
          <a:p>
            <a:pPr>
              <a:lnSpc>
                <a:spcPct val="90000"/>
              </a:lnSpc>
            </a:pPr>
            <a:r>
              <a:rPr lang="ar-EG" sz="2400" b="1" dirty="0"/>
              <a:t>6- الخاتمة :</a:t>
            </a:r>
          </a:p>
          <a:p>
            <a:pPr>
              <a:lnSpc>
                <a:spcPct val="90000"/>
              </a:lnSpc>
            </a:pPr>
            <a:r>
              <a:rPr lang="ar-EG" sz="2400" b="1" dirty="0"/>
              <a:t>    *-  ( التقويم + التخليص + الواجبات ) ..........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ar-EG" sz="1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9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92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8" name="AutoShape 4"/>
          <p:cNvSpPr>
            <a:spLocks noChangeArrowheads="1"/>
          </p:cNvSpPr>
          <p:nvPr/>
        </p:nvSpPr>
        <p:spPr bwMode="auto">
          <a:xfrm>
            <a:off x="1835150" y="1700213"/>
            <a:ext cx="4537075" cy="1800225"/>
          </a:xfrm>
          <a:prstGeom prst="cloudCallout">
            <a:avLst>
              <a:gd name="adj1" fmla="val -16972"/>
              <a:gd name="adj2" fmla="val 1412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02789" name="Text Box 5"/>
          <p:cNvSpPr txBox="1">
            <a:spLocks noChangeArrowheads="1"/>
          </p:cNvSpPr>
          <p:nvPr/>
        </p:nvSpPr>
        <p:spPr bwMode="auto">
          <a:xfrm>
            <a:off x="2916238" y="2205038"/>
            <a:ext cx="2395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EG" sz="4000" b="1"/>
              <a:t>تم بحمد الله</a:t>
            </a:r>
            <a:endParaRPr lang="en-US" sz="40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663300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619250" y="1628775"/>
            <a:ext cx="5473700" cy="3209925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ar-EG" sz="4000" b="1"/>
              <a:t>ثانيا</a:t>
            </a:r>
          </a:p>
          <a:p>
            <a:pPr algn="ctr"/>
            <a:r>
              <a:rPr lang="ar-EG" sz="4000" b="1"/>
              <a:t>مهارات التنفيذ</a:t>
            </a: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195513" y="765175"/>
            <a:ext cx="6553200" cy="53276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FF00"/>
              </a:buClr>
              <a:buFont typeface="Wingdings" pitchFamily="2" charset="2"/>
              <a:buChar char="v"/>
            </a:pPr>
            <a:r>
              <a:rPr lang="ar-EG" sz="4000" b="1">
                <a:solidFill>
                  <a:srgbClr val="003300"/>
                </a:solidFill>
              </a:rPr>
              <a:t>مهارة التهيئة</a:t>
            </a:r>
          </a:p>
          <a:p>
            <a:pPr>
              <a:buClr>
                <a:srgbClr val="00FF00"/>
              </a:buClr>
              <a:buFont typeface="Wingdings" pitchFamily="2" charset="2"/>
              <a:buChar char="v"/>
            </a:pPr>
            <a:r>
              <a:rPr lang="ar-EG" sz="4000" b="1">
                <a:solidFill>
                  <a:srgbClr val="003300"/>
                </a:solidFill>
              </a:rPr>
              <a:t>مهارات العرض</a:t>
            </a:r>
          </a:p>
          <a:p>
            <a:pPr>
              <a:buClr>
                <a:srgbClr val="00FF00"/>
              </a:buClr>
              <a:buFont typeface="Wingdings" pitchFamily="2" charset="2"/>
              <a:buChar char="v"/>
            </a:pPr>
            <a:r>
              <a:rPr lang="ar-EG" sz="4000" b="1">
                <a:solidFill>
                  <a:srgbClr val="003300"/>
                </a:solidFill>
              </a:rPr>
              <a:t>مهارات إستخدام الاسئلة</a:t>
            </a:r>
          </a:p>
          <a:p>
            <a:pPr>
              <a:buClr>
                <a:srgbClr val="00FF00"/>
              </a:buClr>
              <a:buFont typeface="Wingdings" pitchFamily="2" charset="2"/>
              <a:buChar char="v"/>
            </a:pPr>
            <a:r>
              <a:rPr lang="ar-EG" sz="4000" b="1">
                <a:solidFill>
                  <a:srgbClr val="003300"/>
                </a:solidFill>
              </a:rPr>
              <a:t>مهارة التعزيز</a:t>
            </a:r>
          </a:p>
          <a:p>
            <a:pPr>
              <a:buClr>
                <a:srgbClr val="00FF00"/>
              </a:buClr>
              <a:buFont typeface="Wingdings" pitchFamily="2" charset="2"/>
              <a:buChar char="v"/>
            </a:pPr>
            <a:r>
              <a:rPr lang="ar-EG" sz="4000" b="1">
                <a:solidFill>
                  <a:srgbClr val="003300"/>
                </a:solidFill>
              </a:rPr>
              <a:t>مهارة الحيوية</a:t>
            </a:r>
          </a:p>
          <a:p>
            <a:pPr>
              <a:buClr>
                <a:srgbClr val="00FF00"/>
              </a:buClr>
              <a:buFont typeface="Wingdings" pitchFamily="2" charset="2"/>
              <a:buChar char="v"/>
            </a:pPr>
            <a:r>
              <a:rPr lang="ar-EG" sz="4000" b="1">
                <a:solidFill>
                  <a:srgbClr val="003300"/>
                </a:solidFill>
              </a:rPr>
              <a:t>مهارة الغلق</a:t>
            </a:r>
          </a:p>
          <a:p>
            <a:pPr>
              <a:buClr>
                <a:srgbClr val="00FF00"/>
              </a:buClr>
              <a:buFont typeface="Wingdings" pitchFamily="2" charset="2"/>
              <a:buChar char="v"/>
            </a:pPr>
            <a:r>
              <a:rPr lang="ar-EG" sz="4000" b="1">
                <a:solidFill>
                  <a:srgbClr val="003300"/>
                </a:solidFill>
              </a:rPr>
              <a:t>مهارة إستخدام الوسائل</a:t>
            </a:r>
            <a:endParaRPr lang="en-US" sz="4000" b="1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619250" y="1341438"/>
            <a:ext cx="5616575" cy="3816350"/>
          </a:xfrm>
          <a:prstGeom prst="star5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4000" b="1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419475" y="2744788"/>
            <a:ext cx="18002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</a:rPr>
              <a:t>مهارة</a:t>
            </a:r>
          </a:p>
          <a:p>
            <a:pPr algn="ctr"/>
            <a:r>
              <a:rPr lang="ar-EG" sz="4000" b="1" dirty="0">
                <a:solidFill>
                  <a:srgbClr val="FF0000"/>
                </a:solidFill>
              </a:rPr>
              <a:t>التهيئة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Fireworks">
  <a:themeElements>
    <a:clrScheme name="1_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1_Fireworks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Network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Network">
  <a:themeElements>
    <a:clrScheme name="2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Proposal">
  <a:themeElements>
    <a:clrScheme name="1_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1_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Glass Layers">
  <a:themeElements>
    <a:clrScheme name="2_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2_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Glass Layers">
  <a:themeElements>
    <a:clrScheme name="1_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1_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وافر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1466</Words>
  <Application>Microsoft PowerPoint</Application>
  <PresentationFormat>عرض على الشاشة (3:4)‏</PresentationFormat>
  <Paragraphs>358</Paragraphs>
  <Slides>65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8</vt:i4>
      </vt:variant>
      <vt:variant>
        <vt:lpstr>سمة</vt:lpstr>
      </vt:variant>
      <vt:variant>
        <vt:i4>26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65</vt:i4>
      </vt:variant>
    </vt:vector>
  </HeadingPairs>
  <TitlesOfParts>
    <vt:vector size="100" baseType="lpstr">
      <vt:lpstr>Arial</vt:lpstr>
      <vt:lpstr>Comic Sans MS</vt:lpstr>
      <vt:lpstr>Times New Roman</vt:lpstr>
      <vt:lpstr>Wingdings</vt:lpstr>
      <vt:lpstr>Arial Black</vt:lpstr>
      <vt:lpstr>Verdana</vt:lpstr>
      <vt:lpstr>Tahoma</vt:lpstr>
      <vt:lpstr>Garamond</vt:lpstr>
      <vt:lpstr>تصميم افتراضي</vt:lpstr>
      <vt:lpstr>Crayons</vt:lpstr>
      <vt:lpstr>Cascade</vt:lpstr>
      <vt:lpstr>Competition</vt:lpstr>
      <vt:lpstr>Profile</vt:lpstr>
      <vt:lpstr>Layers</vt:lpstr>
      <vt:lpstr>Proposal</vt:lpstr>
      <vt:lpstr>Pixel</vt:lpstr>
      <vt:lpstr>Globe</vt:lpstr>
      <vt:lpstr>Network</vt:lpstr>
      <vt:lpstr>Edge</vt:lpstr>
      <vt:lpstr>Radial</vt:lpstr>
      <vt:lpstr>1_Profile</vt:lpstr>
      <vt:lpstr>1_Fireworks</vt:lpstr>
      <vt:lpstr>1_Network</vt:lpstr>
      <vt:lpstr>1_Pixel</vt:lpstr>
      <vt:lpstr>Slit</vt:lpstr>
      <vt:lpstr>1_Blends</vt:lpstr>
      <vt:lpstr>2_Network</vt:lpstr>
      <vt:lpstr>1_Proposal</vt:lpstr>
      <vt:lpstr>2_Glass Layers</vt:lpstr>
      <vt:lpstr>Quadrant</vt:lpstr>
      <vt:lpstr>1_Glass Layers</vt:lpstr>
      <vt:lpstr>2_Pixel</vt:lpstr>
      <vt:lpstr>وافر</vt:lpstr>
      <vt:lpstr>رحلة</vt:lpstr>
      <vt:lpstr>Clip</vt:lpstr>
      <vt:lpstr>الشريحة 1</vt:lpstr>
      <vt:lpstr>الشريحة 2</vt:lpstr>
      <vt:lpstr> مهارات التدريس</vt:lpstr>
      <vt:lpstr>الشريحة 4</vt:lpstr>
      <vt:lpstr>الشريحة 5</vt:lpstr>
      <vt:lpstr>ما يجب أن يقوم به المعلم قبل الدرس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مثال على التهيئة بذكر ألاهداف </vt:lpstr>
      <vt:lpstr>الشريحة 21</vt:lpstr>
      <vt:lpstr>تذكر أن هدفنا هو :</vt:lpstr>
      <vt:lpstr>مهارات العمليات التنظيمية </vt:lpstr>
      <vt:lpstr>مهارات العمليات التفاعلية</vt:lpstr>
      <vt:lpstr>الشريحة 25</vt:lpstr>
      <vt:lpstr>الشريحة 26</vt:lpstr>
      <vt:lpstr>الشريحة 27</vt:lpstr>
      <vt:lpstr>المهارات المرتبطة بعملية العرض </vt:lpstr>
      <vt:lpstr>الشريحة 29</vt:lpstr>
      <vt:lpstr>تنقسم مهارة استخدام الاسئلة الى ثلاث مهارات فرعية 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هل يمكن ان يشارك اكثر من دارس فى اجابة سؤال واحد ؟؟؟</vt:lpstr>
      <vt:lpstr>الشريحة 45</vt:lpstr>
      <vt:lpstr>الشريحة 46</vt:lpstr>
      <vt:lpstr>الشريحة 47</vt:lpstr>
      <vt:lpstr>الشريحة 48</vt:lpstr>
      <vt:lpstr>ما أنواع التعزيز ؟</vt:lpstr>
      <vt:lpstr>تذكر أن هدفنا هو :</vt:lpstr>
      <vt:lpstr>الشريحة 51</vt:lpstr>
      <vt:lpstr>الشريحة 52</vt:lpstr>
      <vt:lpstr>ما أهمية مهارة الحيوية ؟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مهارات الوسائل التعليمية </vt:lpstr>
      <vt:lpstr>الشريحة 61</vt:lpstr>
      <vt:lpstr>الشريحة 62</vt:lpstr>
      <vt:lpstr>الشريحة 63</vt:lpstr>
      <vt:lpstr>عناصر خطة الدرس</vt:lpstr>
      <vt:lpstr>الشريحة 65</vt:lpstr>
    </vt:vector>
  </TitlesOfParts>
  <Company>edeson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saleh bastawy</dc:creator>
  <cp:lastModifiedBy>معمر للحاسبات</cp:lastModifiedBy>
  <cp:revision>41</cp:revision>
  <dcterms:created xsi:type="dcterms:W3CDTF">2004-04-12T04:22:51Z</dcterms:created>
  <dcterms:modified xsi:type="dcterms:W3CDTF">2014-02-10T20:15:01Z</dcterms:modified>
</cp:coreProperties>
</file>