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2" y="16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F1B8-2AC4-46AD-ADE7-DE4E57E2A8E0}" type="datetimeFigureOut">
              <a:rPr lang="en-US" smtClean="0"/>
              <a:t>31-Aug-10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2A45-C271-499B-92AB-C66B7C1098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429000"/>
          <a:ext cx="5334000" cy="5090414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/>
                        <a:t>أ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/>
                        <a:t>أ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20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5486400" cy="2667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743200"/>
            <a:ext cx="63033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أرنب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إوزة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إبريق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إجاصة ـ أرجوحة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أعشاب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510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25146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رسام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ريشة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راية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رفش ـ رمال 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276600"/>
          <a:ext cx="5334000" cy="547421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ر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541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600" y="25908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بقرة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باذنجان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ببغاء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بطيخ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برميل 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kumimoji="0" lang="ar-JO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باب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276600"/>
          <a:ext cx="5181600" cy="5090414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ب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52600" y="25146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تيس ـ تفاح ـ تين ـ توت </a:t>
            </a:r>
            <a:r>
              <a:rPr lang="ar-JO" sz="30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تله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200400"/>
          <a:ext cx="5334000" cy="5090414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607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ت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548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2590800"/>
            <a:ext cx="5715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500" dirty="0" smtClean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ثعلب </a:t>
            </a:r>
            <a:r>
              <a:rPr lang="ar-JO" sz="3500" dirty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ـ</a:t>
            </a:r>
            <a:r>
              <a:rPr lang="ar-JO" sz="3500" dirty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 </a:t>
            </a:r>
            <a:r>
              <a:rPr lang="ar-JO" sz="3500" dirty="0" smtClean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ثمارـ ثقوب </a:t>
            </a:r>
            <a:r>
              <a:rPr lang="ar-JO" sz="3500" dirty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ـ</a:t>
            </a:r>
            <a:r>
              <a:rPr lang="ar-JO" sz="3500" dirty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 </a:t>
            </a:r>
            <a:r>
              <a:rPr lang="ar-JO" sz="3500" dirty="0" smtClean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ثور </a:t>
            </a:r>
            <a:r>
              <a:rPr lang="ar-JO" sz="3500" dirty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ـ</a:t>
            </a:r>
            <a:r>
              <a:rPr lang="ar-JO" sz="3500" dirty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 </a:t>
            </a:r>
            <a:r>
              <a:rPr lang="ar-JO" sz="3500" dirty="0" smtClean="0">
                <a:latin typeface="Berlin Sans FB Demi" pitchFamily="34" charset="0"/>
                <a:ea typeface="Calibri" pitchFamily="34" charset="0"/>
                <a:cs typeface="Arabic Transparent" pitchFamily="2" charset="-78"/>
              </a:rPr>
              <a:t>ثوم</a:t>
            </a:r>
            <a:endParaRPr lang="en-US" sz="3500" dirty="0">
              <a:latin typeface="Berlin Sans FB Demi" pitchFamily="34" charset="0"/>
              <a:ea typeface="Calibri" pitchFamily="34" charset="0"/>
              <a:cs typeface="Arabic Transparent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352797"/>
          <a:ext cx="5334000" cy="5245611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493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ث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5305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19200" y="25146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جسر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جرذ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جرس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جمل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جزيرة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124201"/>
          <a:ext cx="5334000" cy="547421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ج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541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3276600"/>
          <a:ext cx="5334000" cy="547421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ح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25908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حمار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حقيبة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حربه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حمامة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حبوب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525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43000" y="2514600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خيمة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خس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خروف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خنجر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خشب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276600"/>
          <a:ext cx="5334000" cy="547421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خ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541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2514600"/>
            <a:ext cx="579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دوار الشمس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دب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دراجةـ ديك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دلو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دخان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3276600"/>
          <a:ext cx="5334000" cy="547421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د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556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25908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ذئب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ذيل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ذبابة 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ذرة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ذراع 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ـ</a:t>
            </a:r>
            <a:r>
              <a:rPr lang="ar-JO" sz="3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ذقن</a:t>
            </a:r>
            <a:endParaRPr lang="en-US" sz="3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3276600"/>
          <a:ext cx="5334000" cy="5474210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3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  <a:tr h="7820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500" dirty="0"/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JO" sz="3900" dirty="0" smtClean="0"/>
                        <a:t>ذ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JO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596" marR="4259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237</Words>
  <Application>Microsoft Office PowerPoint</Application>
  <PresentationFormat>On-screen Show (4:3)</PresentationFormat>
  <Paragraphs>290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2010-08-31T17:42:32Z</dcterms:created>
  <dcterms:modified xsi:type="dcterms:W3CDTF">2010-08-31T18:32:25Z</dcterms:modified>
</cp:coreProperties>
</file>