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C97A-D9DE-4C68-B0AC-03EC4C98BD14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EC04-4B09-455F-864C-A6835EDC07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37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4EC04-4B09-455F-864C-A6835EDC073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25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7037-A4C1-48F0-AD18-2501DD71FEFF}" type="datetimeFigureOut">
              <a:rPr lang="fr-FR" smtClean="0"/>
              <a:pPr/>
              <a:t>02/09/2016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1C3C-06AE-4327-A9C6-5D9A547AB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Plan  de développement d’une compétence terminale.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1AM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Résolution partielle de la situation problème de départ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A l’occasion de la journée mondiale des droits des consommateurs, ton école organise un concours  du meilleur texte explicatif sur les précautions à prendre </a:t>
            </a:r>
            <a:r>
              <a:rPr lang="fr-FR" smtClean="0"/>
              <a:t>dans l’achat des </a:t>
            </a:r>
            <a:r>
              <a:rPr lang="fr-FR" dirty="0" smtClean="0"/>
              <a:t>produits laitiers.  Tu es invité à lire ton texte devant tes  camarades.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situation d’apprentissage de la mobilisation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 Pour enrichir « Le fichier de textes documentaires » de la classe, ton enseignant(e) te propose  une sélection de documents sur l’obésité. Il t’est demandé de rédiger  un court texte dans lequel tu expliques  les dangers de cette maladie 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1071569"/>
          </a:xfrm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Evaluation-bilan et </a:t>
            </a:r>
            <a:r>
              <a:rPr lang="fr-FR" dirty="0" err="1" smtClean="0"/>
              <a:t>remédiation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L’enseignant propose à ses apprenants un texte explicatif avec des questions de compréhension.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Compétence globale de 1AM: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Dans une démarche de résolution d’une situation-problème, dans le respect des valeurs et par la mise en œuvre des compétences transversales , l’élève est capable de comprendre et de produire à l’oral et à l’écrit des textes explicatifs et des textes prescriptifs.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Compétence terminale 3:</a:t>
            </a:r>
            <a:br>
              <a:rPr lang="fr-FR" dirty="0" smtClean="0"/>
            </a:br>
            <a:r>
              <a:rPr lang="fr-FR" dirty="0" smtClean="0"/>
              <a:t>l’écrit en réception.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Dans une démarche de résolution de situation-problème , par la mise en œuvre des compétences transversales et le respect des valeurs , l’élève est capable de lire et de comprendre un texte explicatif.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Compétences transversales et valeurs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Compétences transversales et </a:t>
            </a:r>
          </a:p>
          <a:p>
            <a:r>
              <a:rPr lang="fr-FR" dirty="0" smtClean="0"/>
              <a:t>valeurs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*L’élève est capable de:</a:t>
            </a:r>
          </a:p>
          <a:p>
            <a:pPr>
              <a:buNone/>
            </a:pPr>
            <a:r>
              <a:rPr lang="fr-FR" dirty="0" smtClean="0"/>
              <a:t> -résoudre des situations-problèmes.</a:t>
            </a:r>
          </a:p>
          <a:p>
            <a:pPr>
              <a:buNone/>
            </a:pPr>
            <a:r>
              <a:rPr lang="fr-FR" dirty="0" smtClean="0"/>
              <a:t> -identifier l’information essentielle.</a:t>
            </a:r>
          </a:p>
          <a:p>
            <a:pPr>
              <a:buNone/>
            </a:pPr>
            <a:r>
              <a:rPr lang="fr-FR" dirty="0" smtClean="0"/>
              <a:t>-Prendre des notes et les organiser.</a:t>
            </a:r>
          </a:p>
          <a:p>
            <a:pPr>
              <a:buNone/>
            </a:pPr>
            <a:r>
              <a:rPr lang="fr-FR" dirty="0" smtClean="0"/>
              <a:t>-S’intégrer à un travail de groupes.</a:t>
            </a:r>
          </a:p>
          <a:p>
            <a:pPr>
              <a:buNone/>
            </a:pPr>
            <a:r>
              <a:rPr lang="fr-FR" dirty="0" smtClean="0"/>
              <a:t>-Partager  l’information (altruisme)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    Savoirs disciplinaires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-Les procédés </a:t>
            </a:r>
            <a:r>
              <a:rPr lang="fr-FR" dirty="0" err="1" smtClean="0"/>
              <a:t>explicatifs:définition</a:t>
            </a:r>
            <a:r>
              <a:rPr lang="fr-FR" dirty="0" smtClean="0"/>
              <a:t>,</a:t>
            </a:r>
            <a:r>
              <a:rPr lang="fr-FR" dirty="0" err="1" smtClean="0"/>
              <a:t>illustration,reformulation</a:t>
            </a:r>
            <a:r>
              <a:rPr lang="fr-FR" dirty="0" smtClean="0"/>
              <a:t>,…</a:t>
            </a:r>
          </a:p>
          <a:p>
            <a:r>
              <a:rPr lang="fr-FR" dirty="0" smtClean="0"/>
              <a:t>-La phrase déclarative.</a:t>
            </a:r>
          </a:p>
          <a:p>
            <a:r>
              <a:rPr lang="fr-FR" dirty="0" smtClean="0"/>
              <a:t>La ponctuation.</a:t>
            </a:r>
          </a:p>
          <a:p>
            <a:r>
              <a:rPr lang="fr-FR" dirty="0" smtClean="0"/>
              <a:t>-La cause et la conséquence.</a:t>
            </a:r>
          </a:p>
          <a:p>
            <a:r>
              <a:rPr lang="fr-FR" dirty="0" smtClean="0"/>
              <a:t>-Le présent de l’indicatif.</a:t>
            </a:r>
          </a:p>
          <a:p>
            <a:r>
              <a:rPr lang="fr-FR" dirty="0" smtClean="0"/>
              <a:t>-Accord sujet-verbe.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000131"/>
          </a:xfrm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Situation –problème de départ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fr-FR" dirty="0" smtClean="0"/>
              <a:t>Un de tes camarades est victime d’une intoxication alimentaire suite à la consommation d’un produit alimentaire périmé. Inquiet de son état de santé ,tu décides d’expliquer à  tes camarades dans le journal de l’école les dangers d’une telle consommation.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u="sng" dirty="0"/>
              <a:t>C</a:t>
            </a:r>
            <a:r>
              <a:rPr lang="fr-FR" u="sng" dirty="0" smtClean="0"/>
              <a:t>OMPOSANTES</a:t>
            </a:r>
            <a:endParaRPr lang="fr-FR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Composante1</a:t>
            </a:r>
          </a:p>
          <a:p>
            <a:pPr>
              <a:buNone/>
            </a:pPr>
            <a:r>
              <a:rPr lang="fr-FR" sz="2400" b="1" u="sng" dirty="0" smtClean="0"/>
              <a:t>Analyser des textes explicatifs pour en identifier les caractéristiques.</a:t>
            </a:r>
          </a:p>
          <a:p>
            <a:pPr>
              <a:buNone/>
            </a:pPr>
            <a:endParaRPr lang="fr-FR" sz="2400" b="1" u="sng" dirty="0" smtClean="0"/>
          </a:p>
          <a:p>
            <a:r>
              <a:rPr lang="fr-FR" sz="2400" dirty="0" smtClean="0"/>
              <a:t>Chercher l’information essentielle.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Composante2</a:t>
            </a:r>
          </a:p>
          <a:p>
            <a:pPr>
              <a:buNone/>
            </a:pPr>
            <a:r>
              <a:rPr lang="fr-FR" sz="2400" b="1" u="sng" dirty="0" smtClean="0"/>
              <a:t>Retrouver l’organisation du texte explicatif.</a:t>
            </a:r>
          </a:p>
          <a:p>
            <a:pPr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•Retrouver la progression thématique:</a:t>
            </a:r>
          </a:p>
          <a:p>
            <a:pPr>
              <a:buNone/>
            </a:pPr>
            <a:r>
              <a:rPr lang="fr-FR" sz="2400" dirty="0" smtClean="0"/>
              <a:t>- les substituts lexicaux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b="1" u="sng" dirty="0" smtClean="0"/>
              <a:t>Composante 3:</a:t>
            </a:r>
          </a:p>
          <a:p>
            <a:pPr>
              <a:buNone/>
            </a:pPr>
            <a:r>
              <a:rPr lang="fr-FR" b="1" dirty="0" smtClean="0"/>
              <a:t>- Progression thématique: les substituts grammaticaux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 smtClean="0"/>
              <a:t>Situations d’apprentissage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Situation d’apprentissage  élémentaire1:</a:t>
            </a:r>
          </a:p>
          <a:p>
            <a:r>
              <a:rPr lang="fr-FR" dirty="0" smtClean="0"/>
              <a:t>L’enseignant place les élèves dans des situations individuelles </a:t>
            </a:r>
          </a:p>
          <a:p>
            <a:pPr>
              <a:buNone/>
            </a:pPr>
            <a:r>
              <a:rPr lang="fr-FR" dirty="0" smtClean="0"/>
              <a:t>     de  tri de textes pour identifier le texte explicatif.</a:t>
            </a:r>
          </a:p>
          <a:p>
            <a:pPr>
              <a:buNone/>
            </a:pPr>
            <a:r>
              <a:rPr lang="fr-FR" b="1" u="sng" dirty="0" smtClean="0"/>
              <a:t>Activités:</a:t>
            </a:r>
          </a:p>
          <a:p>
            <a:pPr>
              <a:buNone/>
            </a:pPr>
            <a:r>
              <a:rPr lang="fr-FR" dirty="0" smtClean="0"/>
              <a:t>-Repérage des éléments périphériques d’un texte explicatif.</a:t>
            </a:r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r>
              <a:rPr lang="fr-FR" dirty="0" smtClean="0"/>
              <a:t>-Identifier les paramètres de la situation de communication.</a:t>
            </a:r>
          </a:p>
          <a:p>
            <a:pPr>
              <a:buNone/>
            </a:pPr>
            <a:r>
              <a:rPr lang="fr-FR" dirty="0" smtClean="0"/>
              <a:t>-Identifier le thème d’un texte explicatif.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Situation d’apprentissage élémentaire2:</a:t>
            </a:r>
          </a:p>
          <a:p>
            <a:pPr>
              <a:buNone/>
            </a:pPr>
            <a:r>
              <a:rPr lang="fr-FR" dirty="0" smtClean="0"/>
              <a:t>Les élèves sont  invités à   relever  les informations essentielles dans un texte explicatif.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u="sng" dirty="0" smtClean="0"/>
              <a:t>Activités:</a:t>
            </a:r>
          </a:p>
          <a:p>
            <a:pPr>
              <a:buNone/>
            </a:pPr>
            <a:r>
              <a:rPr lang="fr-FR" dirty="0" smtClean="0"/>
              <a:t>- Identifier la partie explicative dans un texte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00013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Situation d’apprentissage élémentaire 3: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852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Mettre les élèves dans une  situation de reformulation.</a:t>
            </a:r>
          </a:p>
          <a:p>
            <a:pPr algn="l"/>
            <a:r>
              <a:rPr lang="fr-FR" b="1" u="sng" dirty="0" smtClean="0"/>
              <a:t>Activités:</a:t>
            </a:r>
          </a:p>
          <a:p>
            <a:pPr algn="l"/>
            <a:r>
              <a:rPr lang="fr-FR" dirty="0" smtClean="0"/>
              <a:t>-Identification des  procédés explicatifs.</a:t>
            </a:r>
          </a:p>
          <a:p>
            <a:pPr algn="l"/>
            <a:r>
              <a:rPr lang="fr-FR" dirty="0" smtClean="0"/>
              <a:t>-Sélectionner l’information essentielle d’un texte explicatif.</a:t>
            </a:r>
          </a:p>
          <a:p>
            <a:pPr algn="l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491</Words>
  <Application>Microsoft Office PowerPoint</Application>
  <PresentationFormat>Affichage à l'écran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Plan  de développement d’une compétence terminale.</vt:lpstr>
      <vt:lpstr>Compétence globale de 1AM:</vt:lpstr>
      <vt:lpstr>Compétence terminale 3: l’écrit en réception.</vt:lpstr>
      <vt:lpstr>Compétences transversales et valeurs</vt:lpstr>
      <vt:lpstr>Situation –problème de départ</vt:lpstr>
      <vt:lpstr>COMPOSANTES</vt:lpstr>
      <vt:lpstr>Présentation PowerPoint</vt:lpstr>
      <vt:lpstr>Situations d’apprentissage</vt:lpstr>
      <vt:lpstr>Situation d’apprentissage élémentaire 3:</vt:lpstr>
      <vt:lpstr>Résolution partielle de la situation problème de départ</vt:lpstr>
      <vt:lpstr> situation d’apprentissage de la mobilisation</vt:lpstr>
      <vt:lpstr>Evaluation-bilan et remédiation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annuel de développement d’une compétence.</dc:title>
  <dc:creator>Abdelkader</dc:creator>
  <cp:lastModifiedBy>S-Attia</cp:lastModifiedBy>
  <cp:revision>16</cp:revision>
  <dcterms:created xsi:type="dcterms:W3CDTF">2016-07-13T05:36:19Z</dcterms:created>
  <dcterms:modified xsi:type="dcterms:W3CDTF">2016-09-02T12:52:32Z</dcterms:modified>
</cp:coreProperties>
</file>