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80" r:id="rId10"/>
    <p:sldId id="268" r:id="rId11"/>
    <p:sldId id="265" r:id="rId12"/>
    <p:sldId id="276" r:id="rId13"/>
    <p:sldId id="272" r:id="rId14"/>
    <p:sldId id="266" r:id="rId15"/>
    <p:sldId id="269" r:id="rId16"/>
    <p:sldId id="270" r:id="rId17"/>
    <p:sldId id="271" r:id="rId18"/>
    <p:sldId id="273" r:id="rId19"/>
    <p:sldId id="277" r:id="rId20"/>
    <p:sldId id="278" r:id="rId21"/>
    <p:sldId id="279" r:id="rId22"/>
    <p:sldId id="275" r:id="rId23"/>
    <p:sldId id="258" r:id="rId24"/>
    <p:sldId id="259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8CC-3813-4714-A66E-F68CF5187B0D}" type="datetimeFigureOut">
              <a:rPr lang="fr-FR" smtClean="0"/>
              <a:pPr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E4CD-FF2D-4054-B837-9FEF6BE5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8604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بسم الله الرحمن الرحيم </a:t>
            </a:r>
            <a:endParaRPr lang="fr-FR" sz="5400" dirty="0" smtClean="0">
              <a:solidFill>
                <a:srgbClr val="FF0000"/>
              </a:solidFill>
            </a:endParaRPr>
          </a:p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والصلاة والسلام على أشرف المرسلين </a:t>
            </a:r>
          </a:p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متوسطة </a:t>
            </a:r>
            <a:r>
              <a:rPr lang="ar-DZ" sz="5400" dirty="0" err="1" smtClean="0">
                <a:solidFill>
                  <a:srgbClr val="FF0000"/>
                </a:solidFill>
              </a:rPr>
              <a:t>لمسان</a:t>
            </a:r>
            <a:r>
              <a:rPr lang="ar-DZ" sz="5400" dirty="0" smtClean="0">
                <a:solidFill>
                  <a:srgbClr val="FF0000"/>
                </a:solidFill>
              </a:rPr>
              <a:t> ترحب بضيوفها الكرام </a:t>
            </a:r>
          </a:p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نحييكم بتحية أهل الجنة </a:t>
            </a:r>
          </a:p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«...وتحيتهم فيها سلام»</a:t>
            </a:r>
          </a:p>
          <a:p>
            <a:pPr algn="ctr"/>
            <a:r>
              <a:rPr lang="ar-DZ" sz="5400" dirty="0" smtClean="0">
                <a:solidFill>
                  <a:srgbClr val="FF0000"/>
                </a:solidFill>
              </a:rPr>
              <a:t>الســـــلام عليكم ورحمة الله تعالى وبركاته</a:t>
            </a:r>
            <a:r>
              <a:rPr lang="ar-DZ" sz="5400" dirty="0" smtClean="0">
                <a:solidFill>
                  <a:srgbClr val="FFFF00"/>
                </a:solidFill>
              </a:rPr>
              <a:t> 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286116" cy="6858000"/>
          </a:xfrm>
          <a:prstGeom prst="rect">
            <a:avLst/>
          </a:prstGeom>
        </p:spPr>
      </p:pic>
      <p:pic>
        <p:nvPicPr>
          <p:cNvPr id="5" name="Image 4" descr="images 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3143272" cy="6643710"/>
          </a:xfrm>
          <a:prstGeom prst="rect">
            <a:avLst/>
          </a:prstGeom>
        </p:spPr>
      </p:pic>
      <p:pic>
        <p:nvPicPr>
          <p:cNvPr id="7" name="Image 6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09885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0"/>
            <a:ext cx="4071934" cy="6858000"/>
          </a:xfrm>
          <a:prstGeom prst="rect">
            <a:avLst/>
          </a:prstGeom>
        </p:spPr>
      </p:pic>
      <p:pic>
        <p:nvPicPr>
          <p:cNvPr id="5" name="Image 4" descr="téléchargement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5934670"/>
            <a:ext cx="861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مضاعفة القوات الفرنسية في الجزائر </a:t>
            </a:r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011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0"/>
            <a:ext cx="3143240" cy="6858000"/>
          </a:xfrm>
          <a:prstGeom prst="rect">
            <a:avLst/>
          </a:prstGeom>
        </p:spPr>
      </p:pic>
      <p:pic>
        <p:nvPicPr>
          <p:cNvPr id="5" name="Image 4" descr="techniciens_regg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00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08.img.v4.skyrock.net/087/info-anp/pics/1389631295_small.jpg"/>
          <p:cNvSpPr>
            <a:spLocks noChangeAspect="1" noChangeArrowheads="1"/>
          </p:cNvSpPr>
          <p:nvPr/>
        </p:nvSpPr>
        <p:spPr bwMode="auto">
          <a:xfrm>
            <a:off x="161925" y="-442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http://08.img.v4.skyrock.net/087/info-anp/pics/1389631295_small.jpg"/>
          <p:cNvSpPr>
            <a:spLocks noChangeAspect="1" noChangeArrowheads="1"/>
          </p:cNvSpPr>
          <p:nvPr/>
        </p:nvSpPr>
        <p:spPr bwMode="auto">
          <a:xfrm>
            <a:off x="161925" y="-442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844" y="1500174"/>
            <a:ext cx="9001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/>
              <a:t>تعود فكرة إنشاء هذا الخط إلى وزير الدفاع في حكومة </a:t>
            </a:r>
            <a:r>
              <a:rPr lang="ar-DZ" sz="2800" b="1" dirty="0" err="1" smtClean="0"/>
              <a:t>بورجيس</a:t>
            </a:r>
            <a:r>
              <a:rPr lang="ar-DZ" sz="2800" b="1" dirty="0" smtClean="0"/>
              <a:t> </a:t>
            </a:r>
            <a:r>
              <a:rPr lang="ar-DZ" sz="2800" b="1" dirty="0" err="1" smtClean="0"/>
              <a:t>مونوري</a:t>
            </a:r>
            <a:r>
              <a:rPr lang="ar-DZ" sz="2800" b="1" dirty="0" smtClean="0"/>
              <a:t> الفرنسي " أندري موريس" الذي اقترح إنجاز خط مكهرب يفصل الجزائر عن الحدود الجزائرية التونسية في نهاية1956م 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بداية عام 1957م، وبعد مصادقة البرلمان الفرنسي على هذا المشروع أصبح يحمل </a:t>
            </a:r>
            <a:r>
              <a:rPr lang="ar-DZ" sz="2800" b="1" dirty="0" err="1" smtClean="0"/>
              <a:t>إسم</a:t>
            </a:r>
            <a:r>
              <a:rPr lang="ar-DZ" sz="2800" b="1" dirty="0" smtClean="0"/>
              <a:t> صاحبه "خط موريس"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انطلقت فيه الأشغال في أوت 1956م في مناطق متعددة، يمتد الخط من الجهة الشرقية على مسافة 320كلم من </a:t>
            </a:r>
            <a:r>
              <a:rPr lang="ar-DZ" sz="2800" b="1" dirty="0" err="1" smtClean="0"/>
              <a:t>عنابة</a:t>
            </a:r>
            <a:r>
              <a:rPr lang="ar-DZ" sz="2800" b="1" dirty="0" smtClean="0"/>
              <a:t> مرورا بمنطقة بن </a:t>
            </a:r>
            <a:r>
              <a:rPr lang="ar-DZ" sz="2800" b="1" dirty="0" err="1" smtClean="0"/>
              <a:t>مهيدي</a:t>
            </a:r>
            <a:r>
              <a:rPr lang="ar-DZ" sz="2800" b="1" dirty="0" smtClean="0"/>
              <a:t>، </a:t>
            </a:r>
            <a:r>
              <a:rPr lang="ar-DZ" sz="2800" b="1" dirty="0" err="1" smtClean="0"/>
              <a:t>فالذرعان</a:t>
            </a:r>
            <a:r>
              <a:rPr lang="ar-DZ" sz="2800" b="1" dirty="0" smtClean="0"/>
              <a:t>، </a:t>
            </a:r>
            <a:r>
              <a:rPr lang="ar-DZ" sz="2800" b="1" dirty="0" err="1" smtClean="0"/>
              <a:t>شيحاني</a:t>
            </a:r>
            <a:r>
              <a:rPr lang="ar-DZ" sz="2800" b="1" dirty="0" smtClean="0"/>
              <a:t>،دريان، ليتفرع بعدها لحماية الطريق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السكة الحديدية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يمتد حتى </a:t>
            </a:r>
            <a:r>
              <a:rPr lang="ar-DZ" sz="2800" b="1" dirty="0" err="1" smtClean="0"/>
              <a:t>بوقموزة</a:t>
            </a:r>
            <a:r>
              <a:rPr lang="ar-DZ" sz="2800" b="1" dirty="0" smtClean="0"/>
              <a:t>، </a:t>
            </a:r>
            <a:r>
              <a:rPr lang="ar-DZ" sz="2800" b="1" dirty="0" err="1" smtClean="0"/>
              <a:t>بوشقوف</a:t>
            </a:r>
            <a:r>
              <a:rPr lang="ar-DZ" sz="2800" b="1" dirty="0" smtClean="0"/>
              <a:t> إلى </a:t>
            </a:r>
            <a:r>
              <a:rPr lang="ar-DZ" sz="2800" b="1" dirty="0" err="1" smtClean="0"/>
              <a:t>تبسةبإتجاه</a:t>
            </a:r>
            <a:r>
              <a:rPr lang="ar-DZ" sz="2800" b="1" dirty="0" smtClean="0"/>
              <a:t> </a:t>
            </a:r>
            <a:r>
              <a:rPr lang="ar-DZ" sz="2800" b="1" dirty="0" err="1" smtClean="0"/>
              <a:t>الكويف</a:t>
            </a:r>
            <a:r>
              <a:rPr lang="ar-DZ" sz="2800" b="1" dirty="0" smtClean="0"/>
              <a:t>، </a:t>
            </a:r>
            <a:r>
              <a:rPr lang="ar-DZ" sz="2800" b="1" dirty="0" err="1" smtClean="0"/>
              <a:t>بئرالعاتر</a:t>
            </a:r>
            <a:r>
              <a:rPr lang="ar-DZ" sz="2800" b="1" dirty="0" smtClean="0"/>
              <a:t> فمدينة سوق أهراس.</a:t>
            </a:r>
            <a:r>
              <a:rPr lang="ar-DZ" b="1" dirty="0" smtClean="0"/>
              <a:t> </a:t>
            </a:r>
            <a:endParaRPr lang="fr-FR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72066" y="428604"/>
            <a:ext cx="2287807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خط موريس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AutoShape 6" descr="http://08.img.v4.skyrock.net/087/info-anp/pics/1389631295_small.jpg"/>
          <p:cNvSpPr>
            <a:spLocks noChangeAspect="1" noChangeArrowheads="1"/>
          </p:cNvSpPr>
          <p:nvPr/>
        </p:nvSpPr>
        <p:spPr bwMode="auto">
          <a:xfrm>
            <a:off x="161925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714356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/>
              <a:t>ليمتد نحو الصحاري بواسطة أجهزة الرادار، أما عن الجهة الغربية فقد </a:t>
            </a:r>
            <a:r>
              <a:rPr lang="ar-DZ" sz="2800" b="1" dirty="0" err="1" smtClean="0"/>
              <a:t>إمتد</a:t>
            </a:r>
            <a:r>
              <a:rPr lang="ar-DZ" sz="2800" b="1" dirty="0" smtClean="0"/>
              <a:t> من ( </a:t>
            </a:r>
            <a:r>
              <a:rPr lang="ar-DZ" sz="2800" b="1" dirty="0" err="1" smtClean="0"/>
              <a:t>بورساي</a:t>
            </a:r>
            <a:r>
              <a:rPr lang="ar-DZ" sz="2800" b="1" dirty="0" smtClean="0"/>
              <a:t> أحفي ،تلمسان، </a:t>
            </a:r>
            <a:r>
              <a:rPr lang="ar-DZ" sz="2800" b="1" dirty="0" err="1" smtClean="0"/>
              <a:t>مشرية</a:t>
            </a:r>
            <a:r>
              <a:rPr lang="ar-DZ" sz="2800" b="1" dirty="0" smtClean="0"/>
              <a:t> ، عين الصفراء، القصور ) ليصل إلى </a:t>
            </a:r>
            <a:r>
              <a:rPr lang="ar-DZ" sz="2800" b="1" dirty="0" err="1" smtClean="0"/>
              <a:t>إيقلي</a:t>
            </a:r>
            <a:r>
              <a:rPr lang="ar-DZ" sz="2800" b="1" dirty="0" smtClean="0"/>
              <a:t> جنوب بشار مغطيا بذلك مسافة تقدر </a:t>
            </a:r>
            <a:r>
              <a:rPr lang="ar-DZ" sz="2800" b="1" dirty="0" err="1" smtClean="0"/>
              <a:t>ب</a:t>
            </a:r>
            <a:r>
              <a:rPr lang="ar-DZ" sz="2800" b="1" dirty="0" smtClean="0"/>
              <a:t> 700كلم، كما يتراوح عرض الخط بين 6 إلى 25متر حسب نوعية الأرض، أما ارتفاعه فحوالي مترين، يتكون من شبكة من الأسلاك الكهربائية الشائكة الدائرية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أخرى ممتدة أفقيا وعموديا مدعمة بأسلاك مكهربة تصل قوتها إلى 12000 </a:t>
            </a:r>
            <a:r>
              <a:rPr lang="ar-DZ" sz="2800" b="1" dirty="0" err="1" smtClean="0"/>
              <a:t>فولط</a:t>
            </a:r>
            <a:r>
              <a:rPr lang="ar-DZ" sz="2800" b="1" dirty="0" smtClean="0"/>
              <a:t>، كما وضعت هناك عدة مفاصل تقنية تتحكم قوة التيار الكهربائية، بحيث إذا قطع سلك التيار الكهربائي في مفصل معين بقيت المفاصل الأخرى مشتعلة وسليمة،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نفس الشيء في حالة إجراء بعض الإصلاحات فإن التيار يقطع من المفصل الذي تجرى فيه الإصلاحات فقط</a:t>
            </a:r>
            <a:r>
              <a:rPr lang="ar-DZ" b="1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1071546"/>
            <a:ext cx="757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/>
              <a:t/>
            </a:r>
            <a:br>
              <a:rPr lang="ar-DZ" dirty="0" smtClean="0"/>
            </a:br>
            <a:r>
              <a:rPr lang="ar-DZ" sz="2800" b="1" dirty="0" smtClean="0"/>
              <a:t>بينما الأماكن الأخرى تبقى ممونة بالتيار بالإضافة إلى هذا فقد أحيط الخط بحقول لألغام متفرعة حسب إستراتيجية الأماكن منها ألغام مضادة للأفراد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أخرى مضادة للجماعات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أخرى كاشفة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مضيئة إلى جانب وجود أجهزة إلكترونية كالرادارات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أبراج المراقبة </a:t>
            </a:r>
            <a:r>
              <a:rPr lang="ar-DZ" sz="2800" dirty="0" smtClean="0"/>
              <a:t/>
            </a:r>
            <a:br>
              <a:rPr lang="ar-DZ" sz="2800" dirty="0" smtClean="0"/>
            </a:br>
            <a:r>
              <a:rPr lang="ar-DZ" sz="2800" b="1" dirty="0" smtClean="0"/>
              <a:t>لقد شرع في إنجاز خط موريس وحدات من الهندسة العسكرية تحت إشراف خبراء في كافة الميادين إلى جانب </a:t>
            </a:r>
            <a:r>
              <a:rPr lang="ar-DZ" sz="2800" b="1" dirty="0" err="1" smtClean="0"/>
              <a:t>الحركى</a:t>
            </a:r>
            <a:r>
              <a:rPr lang="ar-DZ" sz="2800" b="1" dirty="0" smtClean="0"/>
              <a:t> أي الخونة 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 العملاء 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بعض من وظفوا تحت ستار القضاء على البطالة</a:t>
            </a:r>
            <a:endParaRPr lang="fr-F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7620" y="571480"/>
            <a:ext cx="2549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 smtClean="0">
                <a:solidFill>
                  <a:srgbClr val="FF0000"/>
                </a:solidFill>
              </a:rPr>
              <a:t>ب*- خط شال: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36" y="928670"/>
            <a:ext cx="63579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/>
              <a:t>أطلق على هذا الخط </a:t>
            </a:r>
            <a:r>
              <a:rPr lang="ar-DZ" sz="2800" b="1" dirty="0" err="1" smtClean="0"/>
              <a:t>إسم</a:t>
            </a:r>
            <a:r>
              <a:rPr lang="ar-DZ" sz="2800" b="1" dirty="0" smtClean="0"/>
              <a:t> "شال" نسبة إلى الجنرال الفرنسي "موريس شال " قائد القوات الفرنسية في تلك الفترة بين (1959-1960م)، الذي شرع بدوره في إنجاز ثاني خط مكهرب خلف الخط الأول من الجهة الشرقية من الشمال إلى الجنوب لتدعيم خط موريس 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ذلك في بداية سبتمبر1959م </a:t>
            </a:r>
            <a:r>
              <a:rPr lang="ar-DZ" sz="2800" b="1" dirty="0" err="1" smtClean="0"/>
              <a:t>إنطلاقا</a:t>
            </a:r>
            <a:r>
              <a:rPr lang="ar-DZ" sz="2800" b="1" dirty="0" smtClean="0"/>
              <a:t> من غرب وشرق (</a:t>
            </a:r>
            <a:r>
              <a:rPr lang="ar-DZ" sz="2800" b="1" dirty="0" err="1" smtClean="0"/>
              <a:t>القالة</a:t>
            </a:r>
            <a:r>
              <a:rPr lang="ar-DZ" sz="2800" b="1" dirty="0" smtClean="0"/>
              <a:t>) ليتجه الجزء الأول منه نحو أقصى الشرق ليبلغ </a:t>
            </a:r>
            <a:r>
              <a:rPr lang="ar-DZ" sz="2800" b="1" dirty="0" err="1" smtClean="0"/>
              <a:t>نقطةالحدود</a:t>
            </a:r>
            <a:r>
              <a:rPr lang="ar-DZ" sz="2800" b="1" dirty="0" smtClean="0"/>
              <a:t> التونسية ثم يعود على شكل دائري ليتجه مع الجزء الآخر نحو الجنوب محتضنا كل </a:t>
            </a:r>
            <a:r>
              <a:rPr lang="ar-DZ" sz="2800" b="1" dirty="0" err="1" smtClean="0"/>
              <a:t>المدنو</a:t>
            </a:r>
            <a:r>
              <a:rPr lang="ar-DZ" sz="2800" b="1" dirty="0" smtClean="0"/>
              <a:t> القرى الواقعة على الشريط الحدودي حتى يقترب من خط موريس بالقرب من مدينة سوق أهراس ليتجها معا نحو الجنوب</a:t>
            </a:r>
            <a:r>
              <a:rPr lang="ar-DZ" b="1" dirty="0" smtClean="0"/>
              <a:t>.</a:t>
            </a:r>
            <a:endParaRPr lang="fr-FR" dirty="0"/>
          </a:p>
        </p:txBody>
      </p:sp>
      <p:pic>
        <p:nvPicPr>
          <p:cNvPr id="6" name="Image 5" descr="SPIP-120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3429000"/>
            <a:ext cx="2857500" cy="3286125"/>
          </a:xfrm>
          <a:prstGeom prst="rect">
            <a:avLst/>
          </a:prstGeom>
        </p:spPr>
      </p:pic>
      <p:pic>
        <p:nvPicPr>
          <p:cNvPr id="7" name="Image 6" descr="images (8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235742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0042"/>
            <a:ext cx="90011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3200" dirty="0" smtClean="0"/>
              <a:t>ا</a:t>
            </a:r>
            <a:r>
              <a:rPr lang="ar-DZ" sz="3200" dirty="0" smtClean="0">
                <a:solidFill>
                  <a:srgbClr val="FF0000"/>
                </a:solidFill>
              </a:rPr>
              <a:t>لمخطط العسكري: 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r"/>
            <a:r>
              <a:rPr lang="ar-DZ" sz="3600" dirty="0" smtClean="0"/>
              <a:t>من </a:t>
            </a:r>
            <a:r>
              <a:rPr lang="ar-DZ" sz="3600" dirty="0" smtClean="0"/>
              <a:t>بين الإجراءات العسكرية التي اتبعتها فرنسا </a:t>
            </a:r>
            <a:r>
              <a:rPr lang="fr-FR" sz="3600" dirty="0" smtClean="0"/>
              <a:t>*</a:t>
            </a:r>
            <a:r>
              <a:rPr lang="ar-DZ" sz="3600" dirty="0" smtClean="0"/>
              <a:t>استخدام </a:t>
            </a:r>
            <a:r>
              <a:rPr lang="ar-DZ" sz="3600" dirty="0" smtClean="0"/>
              <a:t>جميع أنواع الأسلحة المتاحة وحتى المحرمة دوليا </a:t>
            </a:r>
            <a:r>
              <a:rPr lang="fr-FR" sz="3600" dirty="0" smtClean="0"/>
              <a:t>*</a:t>
            </a:r>
            <a:r>
              <a:rPr lang="ar-DZ" sz="3600" dirty="0" smtClean="0"/>
              <a:t>مضاعفة </a:t>
            </a:r>
            <a:r>
              <a:rPr lang="ar-DZ" sz="3600" dirty="0" smtClean="0"/>
              <a:t>قواتها العسكرية بقوات من الحلف الأطلسي ومن مستعمراتها </a:t>
            </a:r>
            <a:r>
              <a:rPr lang="ar-DZ" sz="3600" dirty="0" smtClean="0"/>
              <a:t>-تأسيس </a:t>
            </a:r>
            <a:r>
              <a:rPr lang="ar-DZ" sz="3600" dirty="0" smtClean="0"/>
              <a:t>مليشيات من المستوطنين واليهود -تأسيس المكتب الثاني وهو مكتب مخابراتي -ترويج أخبار زائفة عن جيش التحرير من المكتب الخامس -تسليح العملاء مثل </a:t>
            </a:r>
            <a:r>
              <a:rPr lang="ar-DZ" sz="3600" dirty="0" err="1" smtClean="0"/>
              <a:t>بلونيس</a:t>
            </a:r>
            <a:r>
              <a:rPr lang="ar-DZ" sz="3600" dirty="0" smtClean="0"/>
              <a:t> للقضاء على الثورة -محاولة عزل الثورة عن قواعدها بالخارج(خطا شال وموريس المكهربين) -القيام بعمليات تمشيط واسعة -تطبيق سياسة الأرض المحروقة والإبادة الجماعية</a:t>
            </a: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(6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28604"/>
            <a:ext cx="9144001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DZ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D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المادة : تــــــــــــاريخ</a:t>
            </a:r>
          </a:p>
          <a:p>
            <a:r>
              <a:rPr lang="ar-D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الوحدة التعليمية ”2“: الثورة التحريرية </a:t>
            </a:r>
          </a:p>
          <a:p>
            <a:pPr algn="r"/>
            <a:r>
              <a:rPr lang="ar-D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الوضعية </a:t>
            </a:r>
            <a:r>
              <a:rPr lang="ar-DZ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التعلمية</a:t>
            </a:r>
            <a:r>
              <a:rPr lang="ar-D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”5“: المخططات </a:t>
            </a:r>
            <a:endParaRPr lang="fr-F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D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الاستعمارية الكبرى</a:t>
            </a:r>
            <a:endParaRPr lang="fr-F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D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42918"/>
            <a:ext cx="557216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1285860"/>
            <a:ext cx="63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3600" dirty="0" smtClean="0">
                <a:solidFill>
                  <a:srgbClr val="FF0000"/>
                </a:solidFill>
              </a:rPr>
              <a:t>المخطط الإعلامي والسياسي: </a:t>
            </a:r>
            <a:endParaRPr lang="fr-FR" sz="3600" dirty="0" smtClean="0">
              <a:solidFill>
                <a:srgbClr val="FF0000"/>
              </a:solidFill>
            </a:endParaRPr>
          </a:p>
          <a:p>
            <a:pPr algn="r"/>
            <a:r>
              <a:rPr lang="ar-DZ" sz="3600" dirty="0" smtClean="0"/>
              <a:t>-</a:t>
            </a:r>
            <a:r>
              <a:rPr lang="ar-DZ" sz="3600" dirty="0" smtClean="0"/>
              <a:t>التمسك بان ما يحدث في الجزائر قضية داخلية -الضغط على الدول الداعمة للثورة الجزائرية -التلاعب بالمفاهيم السياسية مثل سلم الشجعان -إنشاء مكتب الشؤون الأهلية(</a:t>
            </a:r>
            <a:r>
              <a:rPr lang="ar-DZ" sz="3600" dirty="0" err="1" smtClean="0"/>
              <a:t>لاصاص</a:t>
            </a:r>
            <a:r>
              <a:rPr lang="ar-DZ" sz="3600" dirty="0" smtClean="0"/>
              <a:t>) للحصول عن المعلومات </a:t>
            </a:r>
            <a:endParaRPr lang="fr-FR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98950" y="3084513"/>
          <a:ext cx="546100" cy="687387"/>
        </p:xfrm>
        <a:graphic>
          <a:graphicData uri="http://schemas.openxmlformats.org/presentationml/2006/ole">
            <p:oleObj spid="_x0000_s1026" name="Objet d’environnement du Gestionnaire de liaisons" showAsIcon="1" r:id="rId3" imgW="54576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48150" y="3084513"/>
          <a:ext cx="647700" cy="687387"/>
        </p:xfrm>
        <a:graphic>
          <a:graphicData uri="http://schemas.openxmlformats.org/presentationml/2006/ole">
            <p:oleObj spid="_x0000_s2050" name="Objet d’environnement du Gestionnaire de liaisons" showAsIcon="1" r:id="rId3" imgW="64728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2643182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:</a:t>
            </a:r>
            <a:r>
              <a:rPr lang="ar-SA" sz="4000" dirty="0">
                <a:solidFill>
                  <a:srgbClr val="FF0000"/>
                </a:solidFill>
              </a:rPr>
              <a:t>لقد طبقت فرنسا كل الأساليب المتاحة لها للقضاء على الثورة وهذا ما يعرف بالمخططات الاستعمارية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Organigramme : Bande perforée 4"/>
          <p:cNvSpPr/>
          <p:nvPr/>
        </p:nvSpPr>
        <p:spPr>
          <a:xfrm>
            <a:off x="2071670" y="142852"/>
            <a:ext cx="5072098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43174" y="642918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الإشكـــــــالية :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4786322"/>
            <a:ext cx="7007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فما هي أبرز هذه المخططات ؟ </a:t>
            </a:r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Bande perforée 3"/>
          <p:cNvSpPr/>
          <p:nvPr/>
        </p:nvSpPr>
        <p:spPr>
          <a:xfrm>
            <a:off x="1142976" y="500042"/>
            <a:ext cx="7215238" cy="45720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85852" y="2786058"/>
            <a:ext cx="6247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أولا :المخططات العسكرية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07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5" name="Image 4" descr="images (6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392909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s (5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2443162"/>
            <a:ext cx="4300560" cy="1971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225</Words>
  <Application>Microsoft Office PowerPoint</Application>
  <PresentationFormat>Affichage à l'écran (4:3)</PresentationFormat>
  <Paragraphs>27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Package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44</cp:revision>
  <dcterms:created xsi:type="dcterms:W3CDTF">2015-01-25T05:58:39Z</dcterms:created>
  <dcterms:modified xsi:type="dcterms:W3CDTF">2015-01-25T21:22:29Z</dcterms:modified>
</cp:coreProperties>
</file>