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6" d="100"/>
          <a:sy n="46" d="100"/>
        </p:scale>
        <p:origin x="-64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fr-FR" smtClean="0"/>
              <a:t>Modifiez le style du titre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AA309A6D-C09C-4548-B29A-6CF363A7E532}" type="datetimeFigureOut">
              <a:rPr lang="fr-FR" smtClean="0"/>
              <a:pPr/>
              <a:t>29/12/2013</a:t>
            </a:fld>
            <a:endParaRPr lang="fr-BE"/>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fr-BE"/>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CF4668DC-857F-487D-BFFA-8C0CA5037977}" type="slidenum">
              <a:rPr lang="fr-BE" smtClean="0"/>
              <a:pPr/>
              <a:t>‹#›</a:t>
            </a:fld>
            <a:endParaRPr lang="fr-BE"/>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AA309A6D-C09C-4548-B29A-6CF363A7E532}" type="datetimeFigureOut">
              <a:rPr lang="fr-FR" smtClean="0"/>
              <a:pPr/>
              <a:t>29/12/2013</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fr-FR" smtClean="0"/>
              <a:t>Modifiez le style du titre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AA309A6D-C09C-4548-B29A-6CF363A7E532}" type="datetimeFigureOut">
              <a:rPr lang="fr-FR" smtClean="0"/>
              <a:pPr/>
              <a:t>29/12/2013</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AA309A6D-C09C-4548-B29A-6CF363A7E532}" type="datetimeFigureOut">
              <a:rPr lang="fr-FR" smtClean="0"/>
              <a:pPr/>
              <a:t>29/12/2013</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fr-FR" smtClean="0"/>
              <a:t>Modifiez le style du titre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AA309A6D-C09C-4548-B29A-6CF363A7E532}" type="datetimeFigureOut">
              <a:rPr lang="fr-FR" smtClean="0"/>
              <a:pPr/>
              <a:t>29/12/2013</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5" name="Date Placeholder 4"/>
          <p:cNvSpPr>
            <a:spLocks noGrp="1"/>
          </p:cNvSpPr>
          <p:nvPr>
            <p:ph type="dt" sz="half" idx="10"/>
          </p:nvPr>
        </p:nvSpPr>
        <p:spPr/>
        <p:txBody>
          <a:bodyPr/>
          <a:lstStyle/>
          <a:p>
            <a:fld id="{AA309A6D-C09C-4548-B29A-6CF363A7E532}" type="datetimeFigureOut">
              <a:rPr lang="fr-FR" smtClean="0"/>
              <a:pPr/>
              <a:t>29/12/2013</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CF4668DC-857F-487D-BFFA-8C0CA5037977}" type="slidenum">
              <a:rPr lang="fr-BE" smtClean="0"/>
              <a:pPr/>
              <a:t>‹#›</a:t>
            </a:fld>
            <a:endParaRPr lang="fr-BE"/>
          </a:p>
        </p:txBody>
      </p:sp>
      <p:sp>
        <p:nvSpPr>
          <p:cNvPr id="9" name="Content Placeholder 8"/>
          <p:cNvSpPr>
            <a:spLocks noGrp="1"/>
          </p:cNvSpPr>
          <p:nvPr>
            <p:ph sz="quarter" idx="13"/>
          </p:nvPr>
        </p:nvSpPr>
        <p:spPr>
          <a:xfrm>
            <a:off x="1042416" y="2313432"/>
            <a:ext cx="3419856" cy="349300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AA309A6D-C09C-4548-B29A-6CF363A7E532}" type="datetimeFigureOut">
              <a:rPr lang="fr-FR" smtClean="0"/>
              <a:pPr/>
              <a:t>29/12/2013</a:t>
            </a:fld>
            <a:endParaRPr lang="fr-BE"/>
          </a:p>
        </p:txBody>
      </p:sp>
      <p:sp>
        <p:nvSpPr>
          <p:cNvPr id="8" name="Footer Placeholder 7"/>
          <p:cNvSpPr>
            <a:spLocks noGrp="1"/>
          </p:cNvSpPr>
          <p:nvPr>
            <p:ph type="ftr" sz="quarter" idx="11"/>
          </p:nvPr>
        </p:nvSpPr>
        <p:spPr/>
        <p:txBody>
          <a:bodyPr/>
          <a:lstStyle/>
          <a:p>
            <a:endParaRPr lang="fr-BE"/>
          </a:p>
        </p:txBody>
      </p:sp>
      <p:sp>
        <p:nvSpPr>
          <p:cNvPr id="9" name="Slide Number Placeholder 8"/>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AA309A6D-C09C-4548-B29A-6CF363A7E532}" type="datetimeFigureOut">
              <a:rPr lang="fr-FR" smtClean="0"/>
              <a:pPr/>
              <a:t>29/12/2013</a:t>
            </a:fld>
            <a:endParaRPr lang="fr-BE"/>
          </a:p>
        </p:txBody>
      </p:sp>
      <p:sp>
        <p:nvSpPr>
          <p:cNvPr id="4" name="Footer Placeholder 3"/>
          <p:cNvSpPr>
            <a:spLocks noGrp="1"/>
          </p:cNvSpPr>
          <p:nvPr>
            <p:ph type="ftr" sz="quarter" idx="11"/>
          </p:nvPr>
        </p:nvSpPr>
        <p:spPr/>
        <p:txBody>
          <a:bodyPr/>
          <a:lstStyle/>
          <a:p>
            <a:endParaRPr lang="fr-BE"/>
          </a:p>
        </p:txBody>
      </p:sp>
      <p:sp>
        <p:nvSpPr>
          <p:cNvPr id="5" name="Slide Number Placeholder 4"/>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309A6D-C09C-4548-B29A-6CF363A7E532}" type="datetimeFigureOut">
              <a:rPr lang="fr-FR" smtClean="0"/>
              <a:pPr/>
              <a:t>29/12/2013</a:t>
            </a:fld>
            <a:endParaRPr lang="fr-BE"/>
          </a:p>
        </p:txBody>
      </p:sp>
      <p:sp>
        <p:nvSpPr>
          <p:cNvPr id="3" name="Footer Placeholder 2"/>
          <p:cNvSpPr>
            <a:spLocks noGrp="1"/>
          </p:cNvSpPr>
          <p:nvPr>
            <p:ph type="ftr" sz="quarter" idx="11"/>
          </p:nvPr>
        </p:nvSpPr>
        <p:spPr/>
        <p:txBody>
          <a:bodyPr/>
          <a:lstStyle/>
          <a:p>
            <a:endParaRPr lang="fr-BE"/>
          </a:p>
        </p:txBody>
      </p:sp>
      <p:sp>
        <p:nvSpPr>
          <p:cNvPr id="4" name="Slide Number Placeholder 3"/>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A309A6D-C09C-4548-B29A-6CF363A7E532}" type="datetimeFigureOut">
              <a:rPr lang="fr-FR" smtClean="0"/>
              <a:pPr/>
              <a:t>29/12/2013</a:t>
            </a:fld>
            <a:endParaRPr lang="fr-BE"/>
          </a:p>
        </p:txBody>
      </p:sp>
      <p:sp>
        <p:nvSpPr>
          <p:cNvPr id="7" name="Slide Number Placeholder 6"/>
          <p:cNvSpPr>
            <a:spLocks noGrp="1"/>
          </p:cNvSpPr>
          <p:nvPr>
            <p:ph type="sldNum" sz="quarter" idx="12"/>
          </p:nvPr>
        </p:nvSpPr>
        <p:spPr/>
        <p:txBody>
          <a:bodyPr/>
          <a:lstStyle/>
          <a:p>
            <a:fld id="{CF4668DC-857F-487D-BFFA-8C0CA5037977}" type="slidenum">
              <a:rPr lang="fr-BE" smtClean="0"/>
              <a:pPr/>
              <a:t>‹#›</a:t>
            </a:fld>
            <a:endParaRPr lang="fr-BE"/>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fr-BE"/>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fr-FR" smtClean="0"/>
              <a:t>Modifiez le style du titre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fr-FR" smtClean="0"/>
              <a:t>Modifiez le style du titre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AA309A6D-C09C-4548-B29A-6CF363A7E532}" type="datetimeFigureOut">
              <a:rPr lang="fr-FR" smtClean="0"/>
              <a:pPr/>
              <a:t>29/12/2013</a:t>
            </a:fld>
            <a:endParaRPr lang="fr-BE"/>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fr-BE"/>
          </a:p>
        </p:txBody>
      </p:sp>
      <p:sp>
        <p:nvSpPr>
          <p:cNvPr id="7" name="Slide Number Placeholder 6"/>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fr-FR" smtClean="0"/>
              <a:t>Modifiez le style du titre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AA309A6D-C09C-4548-B29A-6CF363A7E532}" type="datetimeFigureOut">
              <a:rPr lang="fr-FR" smtClean="0"/>
              <a:pPr/>
              <a:t>29/12/2013</a:t>
            </a:fld>
            <a:endParaRPr lang="fr-BE"/>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fr-BE"/>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CF4668DC-857F-487D-BFFA-8C0CA5037977}" type="slidenum">
              <a:rPr lang="fr-BE" smtClean="0"/>
              <a:pPr/>
              <a:t>‹#›</a:t>
            </a:fld>
            <a:endParaRPr lang="fr-B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932040" y="2852936"/>
            <a:ext cx="3114680" cy="1872208"/>
          </a:xfrm>
        </p:spPr>
        <p:txBody>
          <a:bodyPr>
            <a:normAutofit fontScale="90000"/>
          </a:bodyPr>
          <a:lstStyle/>
          <a:p>
            <a:pPr algn="ctr"/>
            <a:r>
              <a:rPr lang="ar-DZ" sz="4000" b="1" dirty="0" smtClean="0">
                <a:latin typeface="Arial" pitchFamily="34" charset="0"/>
                <a:cs typeface="Arial" pitchFamily="34" charset="0"/>
              </a:rPr>
              <a:t>نظريـــــــــــــــات </a:t>
            </a:r>
            <a:r>
              <a:rPr lang="ar-DZ" sz="4000" b="1" dirty="0" smtClean="0">
                <a:latin typeface="Arial" pitchFamily="34" charset="0"/>
                <a:cs typeface="Arial" pitchFamily="34" charset="0"/>
              </a:rPr>
              <a:t>التعـــــــــــــلم</a:t>
            </a:r>
            <a:r>
              <a:rPr lang="en-US" sz="4000" dirty="0" smtClean="0">
                <a:latin typeface="Arial" pitchFamily="34" charset="0"/>
                <a:cs typeface="Arial" pitchFamily="34" charset="0"/>
              </a:rPr>
              <a:t/>
            </a:r>
            <a:br>
              <a:rPr lang="en-US" sz="4000" dirty="0" smtClean="0">
                <a:latin typeface="Arial" pitchFamily="34" charset="0"/>
                <a:cs typeface="Arial" pitchFamily="34" charset="0"/>
              </a:rPr>
            </a:br>
            <a:endParaRPr lang="fr-FR" sz="4000" dirty="0">
              <a:latin typeface="Arial" pitchFamily="34" charset="0"/>
              <a:cs typeface="Arial" pitchFamily="34" charset="0"/>
            </a:endParaRPr>
          </a:p>
        </p:txBody>
      </p:sp>
    </p:spTree>
    <p:extLst>
      <p:ext uri="{BB962C8B-B14F-4D97-AF65-F5344CB8AC3E}">
        <p14:creationId xmlns:p14="http://schemas.microsoft.com/office/powerpoint/2010/main" xmlns="" val="11190628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spTree>
    <p:extLst>
      <p:ext uri="{BB962C8B-B14F-4D97-AF65-F5344CB8AC3E}">
        <p14:creationId xmlns:p14="http://schemas.microsoft.com/office/powerpoint/2010/main" xmlns="" val="12860342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spTree>
    <p:extLst>
      <p:ext uri="{BB962C8B-B14F-4D97-AF65-F5344CB8AC3E}">
        <p14:creationId xmlns:p14="http://schemas.microsoft.com/office/powerpoint/2010/main" xmlns="" val="34291493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spTree>
    <p:extLst>
      <p:ext uri="{BB962C8B-B14F-4D97-AF65-F5344CB8AC3E}">
        <p14:creationId xmlns:p14="http://schemas.microsoft.com/office/powerpoint/2010/main" xmlns="" val="10749100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spTree>
    <p:extLst>
      <p:ext uri="{BB962C8B-B14F-4D97-AF65-F5344CB8AC3E}">
        <p14:creationId xmlns:p14="http://schemas.microsoft.com/office/powerpoint/2010/main" xmlns="" val="2963574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spTree>
    <p:extLst>
      <p:ext uri="{BB962C8B-B14F-4D97-AF65-F5344CB8AC3E}">
        <p14:creationId xmlns:p14="http://schemas.microsoft.com/office/powerpoint/2010/main" xmlns="" val="38260551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spTree>
    <p:extLst>
      <p:ext uri="{BB962C8B-B14F-4D97-AF65-F5344CB8AC3E}">
        <p14:creationId xmlns:p14="http://schemas.microsoft.com/office/powerpoint/2010/main" xmlns="" val="30754006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spTree>
    <p:extLst>
      <p:ext uri="{BB962C8B-B14F-4D97-AF65-F5344CB8AC3E}">
        <p14:creationId xmlns:p14="http://schemas.microsoft.com/office/powerpoint/2010/main" xmlns="" val="38260589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spTree>
    <p:extLst>
      <p:ext uri="{BB962C8B-B14F-4D97-AF65-F5344CB8AC3E}">
        <p14:creationId xmlns:p14="http://schemas.microsoft.com/office/powerpoint/2010/main" xmlns="" val="10572652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spTree>
    <p:extLst>
      <p:ext uri="{BB962C8B-B14F-4D97-AF65-F5344CB8AC3E}">
        <p14:creationId xmlns:p14="http://schemas.microsoft.com/office/powerpoint/2010/main" xmlns="" val="19038662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r" rtl="1"/>
            <a:r>
              <a:rPr lang="ar-DZ" b="1" dirty="0" smtClean="0"/>
              <a:t>تعريف النظرية </a:t>
            </a:r>
            <a:r>
              <a:rPr lang="ar-DZ" b="1" dirty="0" smtClean="0"/>
              <a:t>:</a:t>
            </a:r>
            <a:r>
              <a:rPr lang="fr-FR" b="1" dirty="0" smtClean="0"/>
              <a:t>            </a:t>
            </a:r>
            <a:r>
              <a:rPr lang="en-US" dirty="0" smtClean="0"/>
              <a:t/>
            </a:r>
            <a:br>
              <a:rPr lang="en-US" dirty="0" smtClean="0"/>
            </a:br>
            <a:endParaRPr lang="fr-FR" dirty="0"/>
          </a:p>
        </p:txBody>
      </p:sp>
      <p:sp>
        <p:nvSpPr>
          <p:cNvPr id="3" name="Espace réservé du contenu 2"/>
          <p:cNvSpPr>
            <a:spLocks noGrp="1"/>
          </p:cNvSpPr>
          <p:nvPr>
            <p:ph idx="1"/>
          </p:nvPr>
        </p:nvSpPr>
        <p:spPr>
          <a:xfrm>
            <a:off x="1043492" y="2420888"/>
            <a:ext cx="6777317" cy="3411741"/>
          </a:xfrm>
        </p:spPr>
        <p:txBody>
          <a:bodyPr/>
          <a:lstStyle/>
          <a:p>
            <a:pPr algn="just" rtl="1"/>
            <a:r>
              <a:rPr lang="ar-DZ" dirty="0" smtClean="0"/>
              <a:t>النظرية مجموعة مترابطة من الفروض التي يقصد منها شرح وتفسير ظاهرة و كيفية حدوتها و الشروط الملائمة و النتائج المترتبة عليها .</a:t>
            </a:r>
            <a:endParaRPr lang="fr-FR" dirty="0"/>
          </a:p>
        </p:txBody>
      </p:sp>
    </p:spTree>
    <p:extLst>
      <p:ext uri="{BB962C8B-B14F-4D97-AF65-F5344CB8AC3E}">
        <p14:creationId xmlns:p14="http://schemas.microsoft.com/office/powerpoint/2010/main" xmlns="" val="19702825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490" y="1027664"/>
            <a:ext cx="7024744" cy="601136"/>
          </a:xfrm>
        </p:spPr>
        <p:txBody>
          <a:bodyPr>
            <a:normAutofit fontScale="90000"/>
          </a:bodyPr>
          <a:lstStyle/>
          <a:p>
            <a:pPr algn="r" rtl="1"/>
            <a:r>
              <a:rPr lang="ar-DZ" b="1" dirty="0" smtClean="0"/>
              <a:t>التعميم بالمحاولة و الخطأ </a:t>
            </a:r>
            <a:r>
              <a:rPr lang="ar-DZ" b="1" dirty="0" smtClean="0"/>
              <a:t>:</a:t>
            </a:r>
            <a:r>
              <a:rPr lang="fr-FR" b="1" dirty="0" smtClean="0"/>
              <a:t>  </a:t>
            </a:r>
            <a:endParaRPr lang="en-US" dirty="0"/>
          </a:p>
        </p:txBody>
      </p:sp>
      <p:sp>
        <p:nvSpPr>
          <p:cNvPr id="3" name="Espace réservé du contenu 2"/>
          <p:cNvSpPr>
            <a:spLocks noGrp="1"/>
          </p:cNvSpPr>
          <p:nvPr>
            <p:ph idx="1"/>
          </p:nvPr>
        </p:nvSpPr>
        <p:spPr>
          <a:xfrm>
            <a:off x="1043492" y="1844824"/>
            <a:ext cx="7200916" cy="3987805"/>
          </a:xfrm>
        </p:spPr>
        <p:txBody>
          <a:bodyPr/>
          <a:lstStyle/>
          <a:p>
            <a:pPr algn="just" rtl="1"/>
            <a:r>
              <a:rPr lang="ar-DZ" dirty="0" smtClean="0"/>
              <a:t>يعتبر ادوارد ثوندايك من أهم الباحثين في علم نفس الحيوان اعتقادا منه أنها تنطبق على الإنسان باعتبار أن الحيوان شبيه بالإنسان و لكنه يختلف من حيت الدرجة وهو يرى أن موضوع علم النفس هو دراسة السلوك دراسة علمية و إن عملية التعلم عبارة عن تغير في السلوك و يجب ملاحظة هدا التغير و دراسته و قياسه وتتلخص </a:t>
            </a:r>
            <a:r>
              <a:rPr lang="ar-DZ" dirty="0" smtClean="0"/>
              <a:t>هذه </a:t>
            </a:r>
            <a:r>
              <a:rPr lang="ar-DZ" dirty="0" smtClean="0"/>
              <a:t>التجربة في الأتي : </a:t>
            </a:r>
            <a:endParaRPr lang="fr-FR" dirty="0" smtClean="0"/>
          </a:p>
          <a:p>
            <a:pPr algn="just" rtl="1"/>
            <a:r>
              <a:rPr lang="ar-DZ" dirty="0" smtClean="0"/>
              <a:t>(صمم ثورندايك نوعا من الأقفاص الميكانيكية يمكن فتحها بطرق عديدة منها :</a:t>
            </a:r>
            <a:endParaRPr lang="fr-FR" dirty="0"/>
          </a:p>
        </p:txBody>
      </p:sp>
    </p:spTree>
    <p:extLst>
      <p:ext uri="{BB962C8B-B14F-4D97-AF65-F5344CB8AC3E}">
        <p14:creationId xmlns:p14="http://schemas.microsoft.com/office/powerpoint/2010/main" xmlns="" val="39842665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43492" y="1052736"/>
            <a:ext cx="7344932" cy="4779893"/>
          </a:xfrm>
        </p:spPr>
        <p:txBody>
          <a:bodyPr/>
          <a:lstStyle/>
          <a:p>
            <a:pPr algn="just" rtl="1"/>
            <a:endParaRPr lang="fr-FR" dirty="0" smtClean="0"/>
          </a:p>
          <a:p>
            <a:pPr algn="just" rtl="1"/>
            <a:r>
              <a:rPr lang="ar-DZ" dirty="0" smtClean="0"/>
              <a:t>_</a:t>
            </a:r>
            <a:r>
              <a:rPr lang="ar-DZ" dirty="0" smtClean="0"/>
              <a:t>الجذب لحبل معين أو تحريك مقبض أو الضغط على مزلاج معين ووضع بداخله قطا جائعا كما وضع قطعا من اللحم خارج القفص لتكون دافعا على محاولة الخروج من القفص ليشبع حاجته من الجوع وقد لاحظ  سلوك القط الذي بدا بالمواء و الحركة و الدوران حول نفسه و انه لم يدرك طريقة فتح الباب في أول وهلة و لكنه أثناء محاولاته توصل إلى طريقة فتح الباب و خرج من القفص لاشباع دافعه</a:t>
            </a:r>
            <a:r>
              <a:rPr lang="ar-DZ" b="1" dirty="0" smtClean="0"/>
              <a:t> </a:t>
            </a:r>
            <a:endParaRPr lang="fr-FR" dirty="0"/>
          </a:p>
        </p:txBody>
      </p:sp>
    </p:spTree>
    <p:extLst>
      <p:ext uri="{BB962C8B-B14F-4D97-AF65-F5344CB8AC3E}">
        <p14:creationId xmlns:p14="http://schemas.microsoft.com/office/powerpoint/2010/main" xmlns="" val="22729825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43492" y="1052736"/>
            <a:ext cx="7344932" cy="4779893"/>
          </a:xfrm>
        </p:spPr>
        <p:txBody>
          <a:bodyPr>
            <a:normAutofit fontScale="92500" lnSpcReduction="20000"/>
          </a:bodyPr>
          <a:lstStyle/>
          <a:p>
            <a:pPr algn="just" rtl="1"/>
            <a:r>
              <a:rPr lang="ar-DZ" dirty="0" smtClean="0"/>
              <a:t>و يقول ثورندايك ان عملية التعلم  تحكمها العديد من القوانين و لكن الاكتر اهمية هي قوانين المحاولة بالخطا و هي :</a:t>
            </a:r>
            <a:r>
              <a:rPr lang="ar-DZ" b="1" dirty="0" smtClean="0"/>
              <a:t> </a:t>
            </a:r>
            <a:endParaRPr lang="en-US" dirty="0" smtClean="0"/>
          </a:p>
          <a:p>
            <a:pPr algn="just" rtl="1"/>
            <a:r>
              <a:rPr lang="ar-DZ" b="1" dirty="0" smtClean="0"/>
              <a:t>1_ قانون الاستعداد :</a:t>
            </a:r>
            <a:endParaRPr lang="en-US" dirty="0" smtClean="0"/>
          </a:p>
          <a:p>
            <a:pPr algn="just" rtl="1"/>
            <a:r>
              <a:rPr lang="ar-DZ" dirty="0" smtClean="0"/>
              <a:t>و يعني عندما تكون الوحدة غير مستعدة التوصيل لانجاز التعلم تسبب ضيقا و بالعكس و يعتبر هذا القانون من قوانين التعلم المحاولة بالخطأ </a:t>
            </a:r>
            <a:endParaRPr lang="en-US" dirty="0" smtClean="0"/>
          </a:p>
          <a:p>
            <a:pPr algn="just" rtl="1"/>
            <a:r>
              <a:rPr lang="ar-DZ" b="1" dirty="0" smtClean="0"/>
              <a:t>2_ قانون التدريب :</a:t>
            </a:r>
            <a:endParaRPr lang="en-US" dirty="0" smtClean="0"/>
          </a:p>
          <a:p>
            <a:pPr algn="just" rtl="1"/>
            <a:r>
              <a:rPr lang="ar-DZ" dirty="0" smtClean="0"/>
              <a:t>و يعني في حالة حدوث رابطة بين موقف و استجابة فان قوة هذه الرابطة تزداد بالاستعمال أي أنها تحدث مرة أخرى عند حدوث نفس الموقف و تضعف إذا أهملت </a:t>
            </a:r>
            <a:endParaRPr lang="en-US" dirty="0" smtClean="0"/>
          </a:p>
          <a:p>
            <a:pPr algn="just" rtl="1"/>
            <a:r>
              <a:rPr lang="ar-DZ" b="1" dirty="0" smtClean="0"/>
              <a:t>3_ قانون الأثر :</a:t>
            </a:r>
            <a:endParaRPr lang="en-US" dirty="0" smtClean="0"/>
          </a:p>
          <a:p>
            <a:pPr algn="just" rtl="1"/>
            <a:r>
              <a:rPr lang="ar-DZ" dirty="0" smtClean="0"/>
              <a:t>و هو أشهر هذه القوانين و ينص على انه عندما تحدث رابطة بين موقف و استجابة يصاحبها أو يتلوها حالة من حالات الإشباع فان هذه الرابطة تعزز . و عندما تصاحبها أو تتلوها حالة من حالات الضيق فان قوة هذه الرابطة تتضاءل .</a:t>
            </a:r>
            <a:endParaRPr lang="fr-FR" dirty="0"/>
          </a:p>
        </p:txBody>
      </p:sp>
    </p:spTree>
    <p:extLst>
      <p:ext uri="{BB962C8B-B14F-4D97-AF65-F5344CB8AC3E}">
        <p14:creationId xmlns:p14="http://schemas.microsoft.com/office/powerpoint/2010/main" xmlns="" val="7815145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spTree>
    <p:extLst>
      <p:ext uri="{BB962C8B-B14F-4D97-AF65-F5344CB8AC3E}">
        <p14:creationId xmlns:p14="http://schemas.microsoft.com/office/powerpoint/2010/main" xmlns="" val="36305102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spTree>
    <p:extLst>
      <p:ext uri="{BB962C8B-B14F-4D97-AF65-F5344CB8AC3E}">
        <p14:creationId xmlns:p14="http://schemas.microsoft.com/office/powerpoint/2010/main" xmlns="" val="18013343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spTree>
    <p:extLst>
      <p:ext uri="{BB962C8B-B14F-4D97-AF65-F5344CB8AC3E}">
        <p14:creationId xmlns:p14="http://schemas.microsoft.com/office/powerpoint/2010/main" xmlns="" val="28235623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spTree>
    <p:extLst>
      <p:ext uri="{BB962C8B-B14F-4D97-AF65-F5344CB8AC3E}">
        <p14:creationId xmlns:p14="http://schemas.microsoft.com/office/powerpoint/2010/main" xmlns="" val="284562613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TotalTime>
  <Words>310</Words>
  <Application>Microsoft Office PowerPoint</Application>
  <PresentationFormat>On-screen Show (4:3)</PresentationFormat>
  <Paragraphs>15</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Austin</vt:lpstr>
      <vt:lpstr>نظريـــــــــــــــات التعـــــــــــــلم </vt:lpstr>
      <vt:lpstr>تعريف النظرية :             </vt:lpstr>
      <vt:lpstr>التعميم بالمحاولة و الخطأ :  </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VISION INFORMATIQUE</dc:creator>
  <cp:lastModifiedBy>souad</cp:lastModifiedBy>
  <cp:revision>7</cp:revision>
  <dcterms:created xsi:type="dcterms:W3CDTF">2013-12-29T19:56:24Z</dcterms:created>
  <dcterms:modified xsi:type="dcterms:W3CDTF">2013-12-29T20:33:49Z</dcterms:modified>
</cp:coreProperties>
</file>